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307" r:id="rId6"/>
    <p:sldId id="281" r:id="rId7"/>
    <p:sldId id="286" r:id="rId8"/>
    <p:sldId id="280" r:id="rId9"/>
    <p:sldId id="285" r:id="rId10"/>
    <p:sldId id="282" r:id="rId11"/>
    <p:sldId id="310" r:id="rId12"/>
    <p:sldId id="313" r:id="rId13"/>
    <p:sldId id="290" r:id="rId14"/>
    <p:sldId id="298" r:id="rId15"/>
    <p:sldId id="299" r:id="rId16"/>
    <p:sldId id="312" r:id="rId17"/>
    <p:sldId id="314" r:id="rId18"/>
    <p:sldId id="311" r:id="rId19"/>
    <p:sldId id="291" r:id="rId20"/>
    <p:sldId id="300" r:id="rId21"/>
    <p:sldId id="306" r:id="rId22"/>
    <p:sldId id="301" r:id="rId23"/>
    <p:sldId id="308" r:id="rId24"/>
    <p:sldId id="309" r:id="rId25"/>
    <p:sldId id="297" r:id="rId26"/>
    <p:sldId id="288" r:id="rId27"/>
    <p:sldId id="303" r:id="rId28"/>
    <p:sldId id="316" r:id="rId29"/>
    <p:sldId id="294" r:id="rId30"/>
    <p:sldId id="317" r:id="rId31"/>
    <p:sldId id="302" r:id="rId32"/>
    <p:sldId id="305" r:id="rId33"/>
    <p:sldId id="304" r:id="rId3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49"/>
    <a:srgbClr val="B8C2C8"/>
    <a:srgbClr val="000000"/>
    <a:srgbClr val="BFC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855818-58EF-4A70-917A-B702F88FE808}" v="704" dt="2023-11-12T20:11:04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606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Rodtwitt" userId="e7b9b1e1-1f33-469b-88f4-ba42d64507ad" providerId="ADAL" clId="{D9855818-58EF-4A70-917A-B702F88FE808}"/>
    <pc:docChg chg="undo custSel addSld delSld modSld sldOrd">
      <pc:chgData name="Andreas Rodtwitt" userId="e7b9b1e1-1f33-469b-88f4-ba42d64507ad" providerId="ADAL" clId="{D9855818-58EF-4A70-917A-B702F88FE808}" dt="2023-11-13T08:04:53.285" v="1403" actId="1076"/>
      <pc:docMkLst>
        <pc:docMk/>
      </pc:docMkLst>
      <pc:sldChg chg="modSp mod">
        <pc:chgData name="Andreas Rodtwitt" userId="e7b9b1e1-1f33-469b-88f4-ba42d64507ad" providerId="ADAL" clId="{D9855818-58EF-4A70-917A-B702F88FE808}" dt="2023-11-13T08:04:53.285" v="1403" actId="1076"/>
        <pc:sldMkLst>
          <pc:docMk/>
          <pc:sldMk cId="346684897" sldId="256"/>
        </pc:sldMkLst>
        <pc:spChg chg="mod">
          <ac:chgData name="Andreas Rodtwitt" userId="e7b9b1e1-1f33-469b-88f4-ba42d64507ad" providerId="ADAL" clId="{D9855818-58EF-4A70-917A-B702F88FE808}" dt="2023-11-13T08:04:53.285" v="1403" actId="1076"/>
          <ac:spMkLst>
            <pc:docMk/>
            <pc:sldMk cId="346684897" sldId="256"/>
            <ac:spMk id="3" creationId="{0E73FE67-3705-4AC0-C6E0-31B3243DC159}"/>
          </ac:spMkLst>
        </pc:spChg>
      </pc:sldChg>
      <pc:sldChg chg="delSp modSp mod modAnim">
        <pc:chgData name="Andreas Rodtwitt" userId="e7b9b1e1-1f33-469b-88f4-ba42d64507ad" providerId="ADAL" clId="{D9855818-58EF-4A70-917A-B702F88FE808}" dt="2023-11-12T14:24:50.397" v="1141"/>
        <pc:sldMkLst>
          <pc:docMk/>
          <pc:sldMk cId="2393987800" sldId="280"/>
        </pc:sldMkLst>
        <pc:spChg chg="mod">
          <ac:chgData name="Andreas Rodtwitt" userId="e7b9b1e1-1f33-469b-88f4-ba42d64507ad" providerId="ADAL" clId="{D9855818-58EF-4A70-917A-B702F88FE808}" dt="2023-11-10T20:09:07.459" v="653" actId="20577"/>
          <ac:spMkLst>
            <pc:docMk/>
            <pc:sldMk cId="2393987800" sldId="280"/>
            <ac:spMk id="2" creationId="{A4EC8F58-0071-4371-8C5B-B5B76E7841FF}"/>
          </ac:spMkLst>
        </pc:spChg>
        <pc:spChg chg="mod">
          <ac:chgData name="Andreas Rodtwitt" userId="e7b9b1e1-1f33-469b-88f4-ba42d64507ad" providerId="ADAL" clId="{D9855818-58EF-4A70-917A-B702F88FE808}" dt="2023-11-10T19:59:51.254" v="216" actId="20577"/>
          <ac:spMkLst>
            <pc:docMk/>
            <pc:sldMk cId="2393987800" sldId="280"/>
            <ac:spMk id="4" creationId="{B0B31519-F330-455D-82E2-E1328753BA7D}"/>
          </ac:spMkLst>
        </pc:spChg>
        <pc:spChg chg="mod">
          <ac:chgData name="Andreas Rodtwitt" userId="e7b9b1e1-1f33-469b-88f4-ba42d64507ad" providerId="ADAL" clId="{D9855818-58EF-4A70-917A-B702F88FE808}" dt="2023-11-12T14:24:50.397" v="1141"/>
          <ac:spMkLst>
            <pc:docMk/>
            <pc:sldMk cId="2393987800" sldId="280"/>
            <ac:spMk id="5" creationId="{3317FD65-97D7-4F64-BACE-460B7C22B9BE}"/>
          </ac:spMkLst>
        </pc:spChg>
        <pc:spChg chg="del">
          <ac:chgData name="Andreas Rodtwitt" userId="e7b9b1e1-1f33-469b-88f4-ba42d64507ad" providerId="ADAL" clId="{D9855818-58EF-4A70-917A-B702F88FE808}" dt="2023-11-10T20:06:31.281" v="311" actId="478"/>
          <ac:spMkLst>
            <pc:docMk/>
            <pc:sldMk cId="2393987800" sldId="280"/>
            <ac:spMk id="8" creationId="{B1EAFD3B-3AB3-3B26-15A0-C2D40023F3BF}"/>
          </ac:spMkLst>
        </pc:spChg>
        <pc:spChg chg="del">
          <ac:chgData name="Andreas Rodtwitt" userId="e7b9b1e1-1f33-469b-88f4-ba42d64507ad" providerId="ADAL" clId="{D9855818-58EF-4A70-917A-B702F88FE808}" dt="2023-11-10T20:06:26.577" v="310" actId="478"/>
          <ac:spMkLst>
            <pc:docMk/>
            <pc:sldMk cId="2393987800" sldId="280"/>
            <ac:spMk id="10" creationId="{95792562-17D4-A8A6-97FB-9D422CD53FF0}"/>
          </ac:spMkLst>
        </pc:spChg>
        <pc:spChg chg="del mod">
          <ac:chgData name="Andreas Rodtwitt" userId="e7b9b1e1-1f33-469b-88f4-ba42d64507ad" providerId="ADAL" clId="{D9855818-58EF-4A70-917A-B702F88FE808}" dt="2023-11-10T20:13:35.203" v="660" actId="478"/>
          <ac:spMkLst>
            <pc:docMk/>
            <pc:sldMk cId="2393987800" sldId="280"/>
            <ac:spMk id="13" creationId="{C78428E9-97EE-5A62-7D0C-8E575B2420DC}"/>
          </ac:spMkLst>
        </pc:spChg>
        <pc:picChg chg="del">
          <ac:chgData name="Andreas Rodtwitt" userId="e7b9b1e1-1f33-469b-88f4-ba42d64507ad" providerId="ADAL" clId="{D9855818-58EF-4A70-917A-B702F88FE808}" dt="2023-11-10T19:59:57.686" v="217" actId="478"/>
          <ac:picMkLst>
            <pc:docMk/>
            <pc:sldMk cId="2393987800" sldId="280"/>
            <ac:picMk id="12" creationId="{FACA2B5A-5A77-9958-D0C9-E79FEECEA060}"/>
          </ac:picMkLst>
        </pc:picChg>
      </pc:sldChg>
      <pc:sldChg chg="modSp mod">
        <pc:chgData name="Andreas Rodtwitt" userId="e7b9b1e1-1f33-469b-88f4-ba42d64507ad" providerId="ADAL" clId="{D9855818-58EF-4A70-917A-B702F88FE808}" dt="2023-11-12T14:24:45.517" v="1139"/>
        <pc:sldMkLst>
          <pc:docMk/>
          <pc:sldMk cId="1701415483" sldId="281"/>
        </pc:sldMkLst>
        <pc:spChg chg="mod">
          <ac:chgData name="Andreas Rodtwitt" userId="e7b9b1e1-1f33-469b-88f4-ba42d64507ad" providerId="ADAL" clId="{D9855818-58EF-4A70-917A-B702F88FE808}" dt="2023-11-12T14:24:45.517" v="1139"/>
          <ac:spMkLst>
            <pc:docMk/>
            <pc:sldMk cId="1701415483" sldId="281"/>
            <ac:spMk id="5" creationId="{3317FD65-97D7-4F64-BACE-460B7C22B9BE}"/>
          </ac:spMkLst>
        </pc:spChg>
      </pc:sldChg>
      <pc:sldChg chg="modSp mod ord">
        <pc:chgData name="Andreas Rodtwitt" userId="e7b9b1e1-1f33-469b-88f4-ba42d64507ad" providerId="ADAL" clId="{D9855818-58EF-4A70-917A-B702F88FE808}" dt="2023-11-12T14:24:56.532" v="1143"/>
        <pc:sldMkLst>
          <pc:docMk/>
          <pc:sldMk cId="1228138231" sldId="282"/>
        </pc:sldMkLst>
        <pc:spChg chg="mod">
          <ac:chgData name="Andreas Rodtwitt" userId="e7b9b1e1-1f33-469b-88f4-ba42d64507ad" providerId="ADAL" clId="{D9855818-58EF-4A70-917A-B702F88FE808}" dt="2023-11-12T14:24:56.532" v="1143"/>
          <ac:spMkLst>
            <pc:docMk/>
            <pc:sldMk cId="1228138231" sldId="282"/>
            <ac:spMk id="5" creationId="{3317FD65-97D7-4F64-BACE-460B7C22B9BE}"/>
          </ac:spMkLst>
        </pc:spChg>
      </pc:sldChg>
      <pc:sldChg chg="modSp mod ord">
        <pc:chgData name="Andreas Rodtwitt" userId="e7b9b1e1-1f33-469b-88f4-ba42d64507ad" providerId="ADAL" clId="{D9855818-58EF-4A70-917A-B702F88FE808}" dt="2023-11-12T14:24:53.398" v="1142"/>
        <pc:sldMkLst>
          <pc:docMk/>
          <pc:sldMk cId="985856093" sldId="285"/>
        </pc:sldMkLst>
        <pc:spChg chg="mod">
          <ac:chgData name="Andreas Rodtwitt" userId="e7b9b1e1-1f33-469b-88f4-ba42d64507ad" providerId="ADAL" clId="{D9855818-58EF-4A70-917A-B702F88FE808}" dt="2023-11-12T14:24:53.398" v="1142"/>
          <ac:spMkLst>
            <pc:docMk/>
            <pc:sldMk cId="985856093" sldId="285"/>
            <ac:spMk id="5" creationId="{921F298F-AD73-4F85-BCDA-C69A2A501093}"/>
          </ac:spMkLst>
        </pc:spChg>
      </pc:sldChg>
      <pc:sldChg chg="modSp mod modAnim">
        <pc:chgData name="Andreas Rodtwitt" userId="e7b9b1e1-1f33-469b-88f4-ba42d64507ad" providerId="ADAL" clId="{D9855818-58EF-4A70-917A-B702F88FE808}" dt="2023-11-12T14:24:48.260" v="1140"/>
        <pc:sldMkLst>
          <pc:docMk/>
          <pc:sldMk cId="3188618228" sldId="286"/>
        </pc:sldMkLst>
        <pc:spChg chg="mod">
          <ac:chgData name="Andreas Rodtwitt" userId="e7b9b1e1-1f33-469b-88f4-ba42d64507ad" providerId="ADAL" clId="{D9855818-58EF-4A70-917A-B702F88FE808}" dt="2023-11-10T19:59:18.097" v="209" actId="20577"/>
          <ac:spMkLst>
            <pc:docMk/>
            <pc:sldMk cId="3188618228" sldId="286"/>
            <ac:spMk id="2" creationId="{88661776-AC16-4D49-B757-59B9ED55A575}"/>
          </ac:spMkLst>
        </pc:spChg>
        <pc:spChg chg="mod">
          <ac:chgData name="Andreas Rodtwitt" userId="e7b9b1e1-1f33-469b-88f4-ba42d64507ad" providerId="ADAL" clId="{D9855818-58EF-4A70-917A-B702F88FE808}" dt="2023-11-12T14:24:48.260" v="1140"/>
          <ac:spMkLst>
            <pc:docMk/>
            <pc:sldMk cId="3188618228" sldId="286"/>
            <ac:spMk id="5" creationId="{921F298F-AD73-4F85-BCDA-C69A2A501093}"/>
          </ac:spMkLst>
        </pc:spChg>
      </pc:sldChg>
      <pc:sldChg chg="del">
        <pc:chgData name="Andreas Rodtwitt" userId="e7b9b1e1-1f33-469b-88f4-ba42d64507ad" providerId="ADAL" clId="{D9855818-58EF-4A70-917A-B702F88FE808}" dt="2023-11-10T20:13:23.133" v="658" actId="47"/>
        <pc:sldMkLst>
          <pc:docMk/>
          <pc:sldMk cId="3910237069" sldId="287"/>
        </pc:sldMkLst>
      </pc:sldChg>
      <pc:sldChg chg="modSp mod">
        <pc:chgData name="Andreas Rodtwitt" userId="e7b9b1e1-1f33-469b-88f4-ba42d64507ad" providerId="ADAL" clId="{D9855818-58EF-4A70-917A-B702F88FE808}" dt="2023-11-12T14:25:53.055" v="1158"/>
        <pc:sldMkLst>
          <pc:docMk/>
          <pc:sldMk cId="3974652141" sldId="288"/>
        </pc:sldMkLst>
        <pc:spChg chg="mod">
          <ac:chgData name="Andreas Rodtwitt" userId="e7b9b1e1-1f33-469b-88f4-ba42d64507ad" providerId="ADAL" clId="{D9855818-58EF-4A70-917A-B702F88FE808}" dt="2023-11-12T14:25:53.055" v="1158"/>
          <ac:spMkLst>
            <pc:docMk/>
            <pc:sldMk cId="3974652141" sldId="288"/>
            <ac:spMk id="5" creationId="{3317FD65-97D7-4F64-BACE-460B7C22B9BE}"/>
          </ac:spMkLst>
        </pc:spChg>
      </pc:sldChg>
      <pc:sldChg chg="modSp mod">
        <pc:chgData name="Andreas Rodtwitt" userId="e7b9b1e1-1f33-469b-88f4-ba42d64507ad" providerId="ADAL" clId="{D9855818-58EF-4A70-917A-B702F88FE808}" dt="2023-11-12T14:25:06.416" v="1146"/>
        <pc:sldMkLst>
          <pc:docMk/>
          <pc:sldMk cId="3527069789" sldId="290"/>
        </pc:sldMkLst>
        <pc:spChg chg="mod">
          <ac:chgData name="Andreas Rodtwitt" userId="e7b9b1e1-1f33-469b-88f4-ba42d64507ad" providerId="ADAL" clId="{D9855818-58EF-4A70-917A-B702F88FE808}" dt="2023-11-12T14:25:06.416" v="1146"/>
          <ac:spMkLst>
            <pc:docMk/>
            <pc:sldMk cId="3527069789" sldId="290"/>
            <ac:spMk id="5" creationId="{A6C9FDA5-E9BE-4F9F-1FBB-7A252A675728}"/>
          </ac:spMkLst>
        </pc:spChg>
      </pc:sldChg>
      <pc:sldChg chg="modSp mod">
        <pc:chgData name="Andreas Rodtwitt" userId="e7b9b1e1-1f33-469b-88f4-ba42d64507ad" providerId="ADAL" clId="{D9855818-58EF-4A70-917A-B702F88FE808}" dt="2023-11-12T14:25:25.476" v="1151"/>
        <pc:sldMkLst>
          <pc:docMk/>
          <pc:sldMk cId="4120079607" sldId="291"/>
        </pc:sldMkLst>
        <pc:spChg chg="mod">
          <ac:chgData name="Andreas Rodtwitt" userId="e7b9b1e1-1f33-469b-88f4-ba42d64507ad" providerId="ADAL" clId="{D9855818-58EF-4A70-917A-B702F88FE808}" dt="2023-11-12T14:25:25.476" v="1151"/>
          <ac:spMkLst>
            <pc:docMk/>
            <pc:sldMk cId="4120079607" sldId="291"/>
            <ac:spMk id="5" creationId="{68AD6379-9887-7389-EC0E-85F0185A02F2}"/>
          </ac:spMkLst>
        </pc:spChg>
      </pc:sldChg>
      <pc:sldChg chg="del">
        <pc:chgData name="Andreas Rodtwitt" userId="e7b9b1e1-1f33-469b-88f4-ba42d64507ad" providerId="ADAL" clId="{D9855818-58EF-4A70-917A-B702F88FE808}" dt="2023-11-10T20:14:33.012" v="661" actId="47"/>
        <pc:sldMkLst>
          <pc:docMk/>
          <pc:sldMk cId="3023592362" sldId="292"/>
        </pc:sldMkLst>
      </pc:sldChg>
      <pc:sldChg chg="modSp mod modAnim">
        <pc:chgData name="Andreas Rodtwitt" userId="e7b9b1e1-1f33-469b-88f4-ba42d64507ad" providerId="ADAL" clId="{D9855818-58EF-4A70-917A-B702F88FE808}" dt="2023-11-12T14:57:40.317" v="1294" actId="20577"/>
        <pc:sldMkLst>
          <pc:docMk/>
          <pc:sldMk cId="4244382485" sldId="294"/>
        </pc:sldMkLst>
        <pc:spChg chg="mod">
          <ac:chgData name="Andreas Rodtwitt" userId="e7b9b1e1-1f33-469b-88f4-ba42d64507ad" providerId="ADAL" clId="{D9855818-58EF-4A70-917A-B702F88FE808}" dt="2023-11-12T14:57:40.317" v="1294" actId="20577"/>
          <ac:spMkLst>
            <pc:docMk/>
            <pc:sldMk cId="4244382485" sldId="294"/>
            <ac:spMk id="2" creationId="{AF6F2EA6-7368-651C-1131-E0487879A112}"/>
          </ac:spMkLst>
        </pc:spChg>
        <pc:spChg chg="mod">
          <ac:chgData name="Andreas Rodtwitt" userId="e7b9b1e1-1f33-469b-88f4-ba42d64507ad" providerId="ADAL" clId="{D9855818-58EF-4A70-917A-B702F88FE808}" dt="2023-11-12T14:26:02.272" v="1160"/>
          <ac:spMkLst>
            <pc:docMk/>
            <pc:sldMk cId="4244382485" sldId="294"/>
            <ac:spMk id="5" creationId="{D9887139-CF6F-9CC7-8C71-4F5B8884039F}"/>
          </ac:spMkLst>
        </pc:spChg>
      </pc:sldChg>
      <pc:sldChg chg="modSp mod">
        <pc:chgData name="Andreas Rodtwitt" userId="e7b9b1e1-1f33-469b-88f4-ba42d64507ad" providerId="ADAL" clId="{D9855818-58EF-4A70-917A-B702F88FE808}" dt="2023-11-12T14:53:49.714" v="1204" actId="6549"/>
        <pc:sldMkLst>
          <pc:docMk/>
          <pc:sldMk cId="198200211" sldId="297"/>
        </pc:sldMkLst>
        <pc:spChg chg="mod">
          <ac:chgData name="Andreas Rodtwitt" userId="e7b9b1e1-1f33-469b-88f4-ba42d64507ad" providerId="ADAL" clId="{D9855818-58EF-4A70-917A-B702F88FE808}" dt="2023-11-12T14:53:49.714" v="1204" actId="6549"/>
          <ac:spMkLst>
            <pc:docMk/>
            <pc:sldMk cId="198200211" sldId="297"/>
            <ac:spMk id="4" creationId="{A65D90AD-AAFF-E381-F62C-12FDA3C32DD4}"/>
          </ac:spMkLst>
        </pc:spChg>
        <pc:spChg chg="mod">
          <ac:chgData name="Andreas Rodtwitt" userId="e7b9b1e1-1f33-469b-88f4-ba42d64507ad" providerId="ADAL" clId="{D9855818-58EF-4A70-917A-B702F88FE808}" dt="2023-11-12T14:25:49.588" v="1157"/>
          <ac:spMkLst>
            <pc:docMk/>
            <pc:sldMk cId="198200211" sldId="297"/>
            <ac:spMk id="5" creationId="{D3766D8C-1716-E85A-8CAF-3CE209422EFA}"/>
          </ac:spMkLst>
        </pc:spChg>
      </pc:sldChg>
      <pc:sldChg chg="modSp mod ord">
        <pc:chgData name="Andreas Rodtwitt" userId="e7b9b1e1-1f33-469b-88f4-ba42d64507ad" providerId="ADAL" clId="{D9855818-58EF-4A70-917A-B702F88FE808}" dt="2023-11-12T14:25:10.576" v="1147"/>
        <pc:sldMkLst>
          <pc:docMk/>
          <pc:sldMk cId="3370062439" sldId="298"/>
        </pc:sldMkLst>
        <pc:spChg chg="mod">
          <ac:chgData name="Andreas Rodtwitt" userId="e7b9b1e1-1f33-469b-88f4-ba42d64507ad" providerId="ADAL" clId="{D9855818-58EF-4A70-917A-B702F88FE808}" dt="2023-11-12T14:25:10.576" v="1147"/>
          <ac:spMkLst>
            <pc:docMk/>
            <pc:sldMk cId="3370062439" sldId="298"/>
            <ac:spMk id="6" creationId="{7D161B7F-3244-0263-88D8-FFB8D6F3A4A3}"/>
          </ac:spMkLst>
        </pc:spChg>
      </pc:sldChg>
      <pc:sldChg chg="modSp mod ord">
        <pc:chgData name="Andreas Rodtwitt" userId="e7b9b1e1-1f33-469b-88f4-ba42d64507ad" providerId="ADAL" clId="{D9855818-58EF-4A70-917A-B702F88FE808}" dt="2023-11-12T14:25:14.241" v="1148"/>
        <pc:sldMkLst>
          <pc:docMk/>
          <pc:sldMk cId="368371339" sldId="299"/>
        </pc:sldMkLst>
        <pc:spChg chg="mod">
          <ac:chgData name="Andreas Rodtwitt" userId="e7b9b1e1-1f33-469b-88f4-ba42d64507ad" providerId="ADAL" clId="{D9855818-58EF-4A70-917A-B702F88FE808}" dt="2023-11-12T14:25:14.241" v="1148"/>
          <ac:spMkLst>
            <pc:docMk/>
            <pc:sldMk cId="368371339" sldId="299"/>
            <ac:spMk id="6" creationId="{7D161B7F-3244-0263-88D8-FFB8D6F3A4A3}"/>
          </ac:spMkLst>
        </pc:spChg>
      </pc:sldChg>
      <pc:sldChg chg="modSp mod">
        <pc:chgData name="Andreas Rodtwitt" userId="e7b9b1e1-1f33-469b-88f4-ba42d64507ad" providerId="ADAL" clId="{D9855818-58EF-4A70-917A-B702F88FE808}" dt="2023-11-12T14:25:29.138" v="1152"/>
        <pc:sldMkLst>
          <pc:docMk/>
          <pc:sldMk cId="3151286757" sldId="300"/>
        </pc:sldMkLst>
        <pc:spChg chg="mod">
          <ac:chgData name="Andreas Rodtwitt" userId="e7b9b1e1-1f33-469b-88f4-ba42d64507ad" providerId="ADAL" clId="{D9855818-58EF-4A70-917A-B702F88FE808}" dt="2023-11-12T14:25:29.138" v="1152"/>
          <ac:spMkLst>
            <pc:docMk/>
            <pc:sldMk cId="3151286757" sldId="300"/>
            <ac:spMk id="6" creationId="{F5F3E6D5-807B-8E2D-E46B-572EE5D1C3B0}"/>
          </ac:spMkLst>
        </pc:spChg>
      </pc:sldChg>
      <pc:sldChg chg="modSp mod">
        <pc:chgData name="Andreas Rodtwitt" userId="e7b9b1e1-1f33-469b-88f4-ba42d64507ad" providerId="ADAL" clId="{D9855818-58EF-4A70-917A-B702F88FE808}" dt="2023-11-12T14:25:37.850" v="1154"/>
        <pc:sldMkLst>
          <pc:docMk/>
          <pc:sldMk cId="934414666" sldId="301"/>
        </pc:sldMkLst>
        <pc:spChg chg="mod">
          <ac:chgData name="Andreas Rodtwitt" userId="e7b9b1e1-1f33-469b-88f4-ba42d64507ad" providerId="ADAL" clId="{D9855818-58EF-4A70-917A-B702F88FE808}" dt="2023-11-12T14:25:37.850" v="1154"/>
          <ac:spMkLst>
            <pc:docMk/>
            <pc:sldMk cId="934414666" sldId="301"/>
            <ac:spMk id="6" creationId="{F5F3E6D5-807B-8E2D-E46B-572EE5D1C3B0}"/>
          </ac:spMkLst>
        </pc:spChg>
      </pc:sldChg>
      <pc:sldChg chg="modSp mod">
        <pc:chgData name="Andreas Rodtwitt" userId="e7b9b1e1-1f33-469b-88f4-ba42d64507ad" providerId="ADAL" clId="{D9855818-58EF-4A70-917A-B702F88FE808}" dt="2023-11-12T14:26:06.641" v="1161"/>
        <pc:sldMkLst>
          <pc:docMk/>
          <pc:sldMk cId="1478716192" sldId="302"/>
        </pc:sldMkLst>
        <pc:spChg chg="mod">
          <ac:chgData name="Andreas Rodtwitt" userId="e7b9b1e1-1f33-469b-88f4-ba42d64507ad" providerId="ADAL" clId="{D9855818-58EF-4A70-917A-B702F88FE808}" dt="2023-11-12T14:26:06.641" v="1161"/>
          <ac:spMkLst>
            <pc:docMk/>
            <pc:sldMk cId="1478716192" sldId="302"/>
            <ac:spMk id="5" creationId="{61FC55D5-8D00-98F6-D64A-9674D2799473}"/>
          </ac:spMkLst>
        </pc:spChg>
      </pc:sldChg>
      <pc:sldChg chg="modSp mod">
        <pc:chgData name="Andreas Rodtwitt" userId="e7b9b1e1-1f33-469b-88f4-ba42d64507ad" providerId="ADAL" clId="{D9855818-58EF-4A70-917A-B702F88FE808}" dt="2023-11-12T14:25:56.582" v="1159"/>
        <pc:sldMkLst>
          <pc:docMk/>
          <pc:sldMk cId="4190793631" sldId="303"/>
        </pc:sldMkLst>
        <pc:spChg chg="mod">
          <ac:chgData name="Andreas Rodtwitt" userId="e7b9b1e1-1f33-469b-88f4-ba42d64507ad" providerId="ADAL" clId="{D9855818-58EF-4A70-917A-B702F88FE808}" dt="2023-11-12T14:25:56.582" v="1159"/>
          <ac:spMkLst>
            <pc:docMk/>
            <pc:sldMk cId="4190793631" sldId="303"/>
            <ac:spMk id="5" creationId="{9E682404-7E59-E61C-B4C2-A24E5ED9CC71}"/>
          </ac:spMkLst>
        </pc:spChg>
      </pc:sldChg>
      <pc:sldChg chg="modSp mod">
        <pc:chgData name="Andreas Rodtwitt" userId="e7b9b1e1-1f33-469b-88f4-ba42d64507ad" providerId="ADAL" clId="{D9855818-58EF-4A70-917A-B702F88FE808}" dt="2023-11-12T14:26:14.107" v="1163"/>
        <pc:sldMkLst>
          <pc:docMk/>
          <pc:sldMk cId="4241937067" sldId="304"/>
        </pc:sldMkLst>
        <pc:spChg chg="mod">
          <ac:chgData name="Andreas Rodtwitt" userId="e7b9b1e1-1f33-469b-88f4-ba42d64507ad" providerId="ADAL" clId="{D9855818-58EF-4A70-917A-B702F88FE808}" dt="2023-11-12T14:26:14.107" v="1163"/>
          <ac:spMkLst>
            <pc:docMk/>
            <pc:sldMk cId="4241937067" sldId="304"/>
            <ac:spMk id="8" creationId="{E5757B5C-7212-60A2-B8E4-AAF39891A58E}"/>
          </ac:spMkLst>
        </pc:spChg>
      </pc:sldChg>
      <pc:sldChg chg="modSp mod">
        <pc:chgData name="Andreas Rodtwitt" userId="e7b9b1e1-1f33-469b-88f4-ba42d64507ad" providerId="ADAL" clId="{D9855818-58EF-4A70-917A-B702F88FE808}" dt="2023-11-12T14:26:09.400" v="1162"/>
        <pc:sldMkLst>
          <pc:docMk/>
          <pc:sldMk cId="390813795" sldId="305"/>
        </pc:sldMkLst>
        <pc:spChg chg="mod">
          <ac:chgData name="Andreas Rodtwitt" userId="e7b9b1e1-1f33-469b-88f4-ba42d64507ad" providerId="ADAL" clId="{D9855818-58EF-4A70-917A-B702F88FE808}" dt="2023-11-12T14:26:09.400" v="1162"/>
          <ac:spMkLst>
            <pc:docMk/>
            <pc:sldMk cId="390813795" sldId="305"/>
            <ac:spMk id="5" creationId="{42860052-7C96-F45B-8351-F953D318681C}"/>
          </ac:spMkLst>
        </pc:spChg>
      </pc:sldChg>
      <pc:sldChg chg="modSp mod">
        <pc:chgData name="Andreas Rodtwitt" userId="e7b9b1e1-1f33-469b-88f4-ba42d64507ad" providerId="ADAL" clId="{D9855818-58EF-4A70-917A-B702F88FE808}" dt="2023-11-12T14:25:34.236" v="1153"/>
        <pc:sldMkLst>
          <pc:docMk/>
          <pc:sldMk cId="3651517320" sldId="306"/>
        </pc:sldMkLst>
        <pc:spChg chg="mod">
          <ac:chgData name="Andreas Rodtwitt" userId="e7b9b1e1-1f33-469b-88f4-ba42d64507ad" providerId="ADAL" clId="{D9855818-58EF-4A70-917A-B702F88FE808}" dt="2023-11-12T14:25:34.236" v="1153"/>
          <ac:spMkLst>
            <pc:docMk/>
            <pc:sldMk cId="3651517320" sldId="306"/>
            <ac:spMk id="5" creationId="{9774D83E-53C3-62DA-E351-4BFFAB561904}"/>
          </ac:spMkLst>
        </pc:spChg>
      </pc:sldChg>
      <pc:sldChg chg="modSp mod">
        <pc:chgData name="Andreas Rodtwitt" userId="e7b9b1e1-1f33-469b-88f4-ba42d64507ad" providerId="ADAL" clId="{D9855818-58EF-4A70-917A-B702F88FE808}" dt="2023-11-10T19:57:53.518" v="45" actId="27636"/>
        <pc:sldMkLst>
          <pc:docMk/>
          <pc:sldMk cId="1052333260" sldId="307"/>
        </pc:sldMkLst>
        <pc:spChg chg="mod">
          <ac:chgData name="Andreas Rodtwitt" userId="e7b9b1e1-1f33-469b-88f4-ba42d64507ad" providerId="ADAL" clId="{D9855818-58EF-4A70-917A-B702F88FE808}" dt="2023-11-10T19:57:39.922" v="15" actId="20577"/>
          <ac:spMkLst>
            <pc:docMk/>
            <pc:sldMk cId="1052333260" sldId="307"/>
            <ac:spMk id="3" creationId="{785C0ADB-0DDF-B3A6-9963-3A6095802587}"/>
          </ac:spMkLst>
        </pc:spChg>
        <pc:spChg chg="mod">
          <ac:chgData name="Andreas Rodtwitt" userId="e7b9b1e1-1f33-469b-88f4-ba42d64507ad" providerId="ADAL" clId="{D9855818-58EF-4A70-917A-B702F88FE808}" dt="2023-11-10T19:57:53.518" v="45" actId="27636"/>
          <ac:spMkLst>
            <pc:docMk/>
            <pc:sldMk cId="1052333260" sldId="307"/>
            <ac:spMk id="4" creationId="{F36FEFB6-E852-0AB6-3A4B-667A032FFB87}"/>
          </ac:spMkLst>
        </pc:spChg>
      </pc:sldChg>
      <pc:sldChg chg="modSp mod">
        <pc:chgData name="Andreas Rodtwitt" userId="e7b9b1e1-1f33-469b-88f4-ba42d64507ad" providerId="ADAL" clId="{D9855818-58EF-4A70-917A-B702F88FE808}" dt="2023-11-12T14:25:40.715" v="1155"/>
        <pc:sldMkLst>
          <pc:docMk/>
          <pc:sldMk cId="3892266657" sldId="308"/>
        </pc:sldMkLst>
        <pc:spChg chg="mod">
          <ac:chgData name="Andreas Rodtwitt" userId="e7b9b1e1-1f33-469b-88f4-ba42d64507ad" providerId="ADAL" clId="{D9855818-58EF-4A70-917A-B702F88FE808}" dt="2023-11-12T14:25:40.715" v="1155"/>
          <ac:spMkLst>
            <pc:docMk/>
            <pc:sldMk cId="3892266657" sldId="308"/>
            <ac:spMk id="4" creationId="{45A0739E-10A4-BF37-39DE-566D2F151D7E}"/>
          </ac:spMkLst>
        </pc:spChg>
      </pc:sldChg>
      <pc:sldChg chg="modSp mod">
        <pc:chgData name="Andreas Rodtwitt" userId="e7b9b1e1-1f33-469b-88f4-ba42d64507ad" providerId="ADAL" clId="{D9855818-58EF-4A70-917A-B702F88FE808}" dt="2023-11-12T14:25:44.614" v="1156"/>
        <pc:sldMkLst>
          <pc:docMk/>
          <pc:sldMk cId="3594658422" sldId="309"/>
        </pc:sldMkLst>
        <pc:spChg chg="mod">
          <ac:chgData name="Andreas Rodtwitt" userId="e7b9b1e1-1f33-469b-88f4-ba42d64507ad" providerId="ADAL" clId="{D9855818-58EF-4A70-917A-B702F88FE808}" dt="2023-11-12T14:25:44.614" v="1156"/>
          <ac:spMkLst>
            <pc:docMk/>
            <pc:sldMk cId="3594658422" sldId="309"/>
            <ac:spMk id="5" creationId="{D35BEC39-A986-8975-99F4-49A0EB026C6A}"/>
          </ac:spMkLst>
        </pc:spChg>
      </pc:sldChg>
      <pc:sldChg chg="modSp mod setBg">
        <pc:chgData name="Andreas Rodtwitt" userId="e7b9b1e1-1f33-469b-88f4-ba42d64507ad" providerId="ADAL" clId="{D9855818-58EF-4A70-917A-B702F88FE808}" dt="2023-11-12T19:42:27.207" v="1374" actId="207"/>
        <pc:sldMkLst>
          <pc:docMk/>
          <pc:sldMk cId="1767708887" sldId="310"/>
        </pc:sldMkLst>
        <pc:spChg chg="mod">
          <ac:chgData name="Andreas Rodtwitt" userId="e7b9b1e1-1f33-469b-88f4-ba42d64507ad" providerId="ADAL" clId="{D9855818-58EF-4A70-917A-B702F88FE808}" dt="2023-11-12T19:42:17.265" v="1372" actId="207"/>
          <ac:spMkLst>
            <pc:docMk/>
            <pc:sldMk cId="1767708887" sldId="310"/>
            <ac:spMk id="2" creationId="{7BFCD010-01D7-C899-1B3C-24ECF13776F3}"/>
          </ac:spMkLst>
        </pc:spChg>
        <pc:spChg chg="mod">
          <ac:chgData name="Andreas Rodtwitt" userId="e7b9b1e1-1f33-469b-88f4-ba42d64507ad" providerId="ADAL" clId="{D9855818-58EF-4A70-917A-B702F88FE808}" dt="2023-11-12T19:42:23.292" v="1373" actId="207"/>
          <ac:spMkLst>
            <pc:docMk/>
            <pc:sldMk cId="1767708887" sldId="310"/>
            <ac:spMk id="4" creationId="{1FC0A808-5585-0912-8D72-F7F5E688E24B}"/>
          </ac:spMkLst>
        </pc:spChg>
        <pc:spChg chg="mod">
          <ac:chgData name="Andreas Rodtwitt" userId="e7b9b1e1-1f33-469b-88f4-ba42d64507ad" providerId="ADAL" clId="{D9855818-58EF-4A70-917A-B702F88FE808}" dt="2023-11-12T19:42:27.207" v="1374" actId="207"/>
          <ac:spMkLst>
            <pc:docMk/>
            <pc:sldMk cId="1767708887" sldId="310"/>
            <ac:spMk id="5" creationId="{90497852-24B0-72D0-CCD6-2482A69D37F5}"/>
          </ac:spMkLst>
        </pc:spChg>
      </pc:sldChg>
      <pc:sldChg chg="modSp add mod ord">
        <pc:chgData name="Andreas Rodtwitt" userId="e7b9b1e1-1f33-469b-88f4-ba42d64507ad" providerId="ADAL" clId="{D9855818-58EF-4A70-917A-B702F88FE808}" dt="2023-11-12T14:25:22.880" v="1150"/>
        <pc:sldMkLst>
          <pc:docMk/>
          <pc:sldMk cId="1195315279" sldId="311"/>
        </pc:sldMkLst>
        <pc:spChg chg="mod">
          <ac:chgData name="Andreas Rodtwitt" userId="e7b9b1e1-1f33-469b-88f4-ba42d64507ad" providerId="ADAL" clId="{D9855818-58EF-4A70-917A-B702F88FE808}" dt="2023-11-12T14:25:22.880" v="1150"/>
          <ac:spMkLst>
            <pc:docMk/>
            <pc:sldMk cId="1195315279" sldId="311"/>
            <ac:spMk id="5" creationId="{3317FD65-97D7-4F64-BACE-460B7C22B9BE}"/>
          </ac:spMkLst>
        </pc:spChg>
      </pc:sldChg>
      <pc:sldChg chg="addSp delSp modSp new mod modClrScheme chgLayout">
        <pc:chgData name="Andreas Rodtwitt" userId="e7b9b1e1-1f33-469b-88f4-ba42d64507ad" providerId="ADAL" clId="{D9855818-58EF-4A70-917A-B702F88FE808}" dt="2023-11-12T14:25:19.146" v="1149"/>
        <pc:sldMkLst>
          <pc:docMk/>
          <pc:sldMk cId="3822925429" sldId="312"/>
        </pc:sldMkLst>
        <pc:spChg chg="del mod ord">
          <ac:chgData name="Andreas Rodtwitt" userId="e7b9b1e1-1f33-469b-88f4-ba42d64507ad" providerId="ADAL" clId="{D9855818-58EF-4A70-917A-B702F88FE808}" dt="2023-11-11T17:54:14.781" v="730" actId="700"/>
          <ac:spMkLst>
            <pc:docMk/>
            <pc:sldMk cId="3822925429" sldId="312"/>
            <ac:spMk id="2" creationId="{8B7BA4F2-0D63-AC2B-55CB-12505C84E86C}"/>
          </ac:spMkLst>
        </pc:spChg>
        <pc:spChg chg="del mod ord">
          <ac:chgData name="Andreas Rodtwitt" userId="e7b9b1e1-1f33-469b-88f4-ba42d64507ad" providerId="ADAL" clId="{D9855818-58EF-4A70-917A-B702F88FE808}" dt="2023-11-11T17:54:14.781" v="730" actId="700"/>
          <ac:spMkLst>
            <pc:docMk/>
            <pc:sldMk cId="3822925429" sldId="312"/>
            <ac:spMk id="3" creationId="{2DA55321-D234-5D33-5EE5-78DEB93744CC}"/>
          </ac:spMkLst>
        </pc:spChg>
        <pc:spChg chg="mod ord">
          <ac:chgData name="Andreas Rodtwitt" userId="e7b9b1e1-1f33-469b-88f4-ba42d64507ad" providerId="ADAL" clId="{D9855818-58EF-4A70-917A-B702F88FE808}" dt="2023-11-11T17:54:14.781" v="730" actId="700"/>
          <ac:spMkLst>
            <pc:docMk/>
            <pc:sldMk cId="3822925429" sldId="312"/>
            <ac:spMk id="4" creationId="{7BBB0DB9-190A-AB78-C532-393D9FAD422F}"/>
          </ac:spMkLst>
        </pc:spChg>
        <pc:spChg chg="mod ord">
          <ac:chgData name="Andreas Rodtwitt" userId="e7b9b1e1-1f33-469b-88f4-ba42d64507ad" providerId="ADAL" clId="{D9855818-58EF-4A70-917A-B702F88FE808}" dt="2023-11-12T14:25:19.146" v="1149"/>
          <ac:spMkLst>
            <pc:docMk/>
            <pc:sldMk cId="3822925429" sldId="312"/>
            <ac:spMk id="5" creationId="{A845583E-092D-EE27-644F-F02E0638EDD7}"/>
          </ac:spMkLst>
        </pc:spChg>
        <pc:spChg chg="mod ord">
          <ac:chgData name="Andreas Rodtwitt" userId="e7b9b1e1-1f33-469b-88f4-ba42d64507ad" providerId="ADAL" clId="{D9855818-58EF-4A70-917A-B702F88FE808}" dt="2023-11-11T17:54:14.781" v="730" actId="700"/>
          <ac:spMkLst>
            <pc:docMk/>
            <pc:sldMk cId="3822925429" sldId="312"/>
            <ac:spMk id="6" creationId="{8FC3F775-0678-FE77-47B9-D29866BCDEE4}"/>
          </ac:spMkLst>
        </pc:spChg>
        <pc:spChg chg="mod ord">
          <ac:chgData name="Andreas Rodtwitt" userId="e7b9b1e1-1f33-469b-88f4-ba42d64507ad" providerId="ADAL" clId="{D9855818-58EF-4A70-917A-B702F88FE808}" dt="2023-11-11T17:58:53.341" v="1002" actId="6549"/>
          <ac:spMkLst>
            <pc:docMk/>
            <pc:sldMk cId="3822925429" sldId="312"/>
            <ac:spMk id="7" creationId="{FD23E0AF-FF3A-F352-B8A0-CDD6E3921442}"/>
          </ac:spMkLst>
        </pc:spChg>
        <pc:spChg chg="add mod ord">
          <ac:chgData name="Andreas Rodtwitt" userId="e7b9b1e1-1f33-469b-88f4-ba42d64507ad" providerId="ADAL" clId="{D9855818-58EF-4A70-917A-B702F88FE808}" dt="2023-11-11T17:54:14.781" v="730" actId="700"/>
          <ac:spMkLst>
            <pc:docMk/>
            <pc:sldMk cId="3822925429" sldId="312"/>
            <ac:spMk id="8" creationId="{70892A86-0396-9FE7-B5FD-137CA9A46DD3}"/>
          </ac:spMkLst>
        </pc:spChg>
      </pc:sldChg>
      <pc:sldChg chg="addSp delSp modSp new mod setBg">
        <pc:chgData name="Andreas Rodtwitt" userId="e7b9b1e1-1f33-469b-88f4-ba42d64507ad" providerId="ADAL" clId="{D9855818-58EF-4A70-917A-B702F88FE808}" dt="2023-11-12T19:43:07.111" v="1383" actId="207"/>
        <pc:sldMkLst>
          <pc:docMk/>
          <pc:sldMk cId="3964557590" sldId="313"/>
        </pc:sldMkLst>
        <pc:spChg chg="mod">
          <ac:chgData name="Andreas Rodtwitt" userId="e7b9b1e1-1f33-469b-88f4-ba42d64507ad" providerId="ADAL" clId="{D9855818-58EF-4A70-917A-B702F88FE808}" dt="2023-11-12T19:42:57.303" v="1381" actId="207"/>
          <ac:spMkLst>
            <pc:docMk/>
            <pc:sldMk cId="3964557590" sldId="313"/>
            <ac:spMk id="2" creationId="{3B8D9A3C-CCCF-B4DF-7BDB-1FA78DBCDA15}"/>
          </ac:spMkLst>
        </pc:spChg>
        <pc:spChg chg="mod">
          <ac:chgData name="Andreas Rodtwitt" userId="e7b9b1e1-1f33-469b-88f4-ba42d64507ad" providerId="ADAL" clId="{D9855818-58EF-4A70-917A-B702F88FE808}" dt="2023-11-12T19:43:01.457" v="1382" actId="207"/>
          <ac:spMkLst>
            <pc:docMk/>
            <pc:sldMk cId="3964557590" sldId="313"/>
            <ac:spMk id="4" creationId="{B89E3EDE-4DC5-A8D6-B0CB-16C3DEDF1A42}"/>
          </ac:spMkLst>
        </pc:spChg>
        <pc:spChg chg="del">
          <ac:chgData name="Andreas Rodtwitt" userId="e7b9b1e1-1f33-469b-88f4-ba42d64507ad" providerId="ADAL" clId="{D9855818-58EF-4A70-917A-B702F88FE808}" dt="2023-11-12T14:22:39.706" v="1119" actId="931"/>
          <ac:spMkLst>
            <pc:docMk/>
            <pc:sldMk cId="3964557590" sldId="313"/>
            <ac:spMk id="5" creationId="{E6DD2425-DAC1-A794-3858-71B0538A9666}"/>
          </ac:spMkLst>
        </pc:spChg>
        <pc:spChg chg="mod">
          <ac:chgData name="Andreas Rodtwitt" userId="e7b9b1e1-1f33-469b-88f4-ba42d64507ad" providerId="ADAL" clId="{D9855818-58EF-4A70-917A-B702F88FE808}" dt="2023-11-12T19:43:07.111" v="1383" actId="207"/>
          <ac:spMkLst>
            <pc:docMk/>
            <pc:sldMk cId="3964557590" sldId="313"/>
            <ac:spMk id="6" creationId="{AFB66732-241D-7B7A-4809-132C78DB611D}"/>
          </ac:spMkLst>
        </pc:spChg>
        <pc:spChg chg="add mod">
          <ac:chgData name="Andreas Rodtwitt" userId="e7b9b1e1-1f33-469b-88f4-ba42d64507ad" providerId="ADAL" clId="{D9855818-58EF-4A70-917A-B702F88FE808}" dt="2023-11-12T14:24:01.017" v="1138" actId="14100"/>
          <ac:spMkLst>
            <pc:docMk/>
            <pc:sldMk cId="3964557590" sldId="313"/>
            <ac:spMk id="11" creationId="{EFD2F6FB-1F18-D4B4-E6CC-DA625B088DF5}"/>
          </ac:spMkLst>
        </pc:spChg>
        <pc:picChg chg="add mod">
          <ac:chgData name="Andreas Rodtwitt" userId="e7b9b1e1-1f33-469b-88f4-ba42d64507ad" providerId="ADAL" clId="{D9855818-58EF-4A70-917A-B702F88FE808}" dt="2023-11-12T14:22:57.249" v="1127" actId="962"/>
          <ac:picMkLst>
            <pc:docMk/>
            <pc:sldMk cId="3964557590" sldId="313"/>
            <ac:picMk id="9" creationId="{1C79260B-CF8F-42F9-D52A-94BDB48A9F19}"/>
          </ac:picMkLst>
        </pc:picChg>
      </pc:sldChg>
      <pc:sldChg chg="addSp delSp modSp new mod ord modClrScheme chgLayout">
        <pc:chgData name="Andreas Rodtwitt" userId="e7b9b1e1-1f33-469b-88f4-ba42d64507ad" providerId="ADAL" clId="{D9855818-58EF-4A70-917A-B702F88FE808}" dt="2023-11-12T14:58:30.100" v="1299"/>
        <pc:sldMkLst>
          <pc:docMk/>
          <pc:sldMk cId="478250542" sldId="314"/>
        </pc:sldMkLst>
        <pc:spChg chg="del mod ord">
          <ac:chgData name="Andreas Rodtwitt" userId="e7b9b1e1-1f33-469b-88f4-ba42d64507ad" providerId="ADAL" clId="{D9855818-58EF-4A70-917A-B702F88FE808}" dt="2023-11-12T14:27:36.025" v="1165" actId="700"/>
          <ac:spMkLst>
            <pc:docMk/>
            <pc:sldMk cId="478250542" sldId="314"/>
            <ac:spMk id="2" creationId="{C6979AD9-D925-2B5C-18DF-AFF46A10B95B}"/>
          </ac:spMkLst>
        </pc:spChg>
        <pc:spChg chg="del mod ord">
          <ac:chgData name="Andreas Rodtwitt" userId="e7b9b1e1-1f33-469b-88f4-ba42d64507ad" providerId="ADAL" clId="{D9855818-58EF-4A70-917A-B702F88FE808}" dt="2023-11-12T14:27:36.025" v="1165" actId="700"/>
          <ac:spMkLst>
            <pc:docMk/>
            <pc:sldMk cId="478250542" sldId="314"/>
            <ac:spMk id="3" creationId="{E081951E-C31A-EFCC-B2E0-C3AD8F628D98}"/>
          </ac:spMkLst>
        </pc:spChg>
        <pc:spChg chg="mod ord">
          <ac:chgData name="Andreas Rodtwitt" userId="e7b9b1e1-1f33-469b-88f4-ba42d64507ad" providerId="ADAL" clId="{D9855818-58EF-4A70-917A-B702F88FE808}" dt="2023-11-12T14:28:02.007" v="1203"/>
          <ac:spMkLst>
            <pc:docMk/>
            <pc:sldMk cId="478250542" sldId="314"/>
            <ac:spMk id="4" creationId="{CDEA92B6-1F13-AD21-1B89-6499973FD3C1}"/>
          </ac:spMkLst>
        </pc:spChg>
        <pc:spChg chg="mod ord">
          <ac:chgData name="Andreas Rodtwitt" userId="e7b9b1e1-1f33-469b-88f4-ba42d64507ad" providerId="ADAL" clId="{D9855818-58EF-4A70-917A-B702F88FE808}" dt="2023-11-12T14:27:36.025" v="1165" actId="700"/>
          <ac:spMkLst>
            <pc:docMk/>
            <pc:sldMk cId="478250542" sldId="314"/>
            <ac:spMk id="5" creationId="{AF8FE8DA-6F04-B577-C4E4-3FDB0E467FF9}"/>
          </ac:spMkLst>
        </pc:spChg>
        <pc:spChg chg="del">
          <ac:chgData name="Andreas Rodtwitt" userId="e7b9b1e1-1f33-469b-88f4-ba42d64507ad" providerId="ADAL" clId="{D9855818-58EF-4A70-917A-B702F88FE808}" dt="2023-11-12T14:27:36.025" v="1165" actId="700"/>
          <ac:spMkLst>
            <pc:docMk/>
            <pc:sldMk cId="478250542" sldId="314"/>
            <ac:spMk id="6" creationId="{596A34E7-4764-6F44-BEE4-F25D8E052410}"/>
          </ac:spMkLst>
        </pc:spChg>
        <pc:spChg chg="add mod ord">
          <ac:chgData name="Andreas Rodtwitt" userId="e7b9b1e1-1f33-469b-88f4-ba42d64507ad" providerId="ADAL" clId="{D9855818-58EF-4A70-917A-B702F88FE808}" dt="2023-11-12T14:27:47.604" v="1192" actId="5793"/>
          <ac:spMkLst>
            <pc:docMk/>
            <pc:sldMk cId="478250542" sldId="314"/>
            <ac:spMk id="7" creationId="{B91BDF40-6D1C-491C-EA42-2E434F8198AE}"/>
          </ac:spMkLst>
        </pc:spChg>
        <pc:spChg chg="add mod ord">
          <ac:chgData name="Andreas Rodtwitt" userId="e7b9b1e1-1f33-469b-88f4-ba42d64507ad" providerId="ADAL" clId="{D9855818-58EF-4A70-917A-B702F88FE808}" dt="2023-11-12T14:27:57.250" v="1202" actId="20577"/>
          <ac:spMkLst>
            <pc:docMk/>
            <pc:sldMk cId="478250542" sldId="314"/>
            <ac:spMk id="8" creationId="{52621A30-E94A-2F62-7E19-A6E21F8A7834}"/>
          </ac:spMkLst>
        </pc:spChg>
      </pc:sldChg>
      <pc:sldChg chg="addSp delSp modSp new del mod modClrScheme chgLayout">
        <pc:chgData name="Andreas Rodtwitt" userId="e7b9b1e1-1f33-469b-88f4-ba42d64507ad" providerId="ADAL" clId="{D9855818-58EF-4A70-917A-B702F88FE808}" dt="2023-11-12T14:58:36.255" v="1301" actId="47"/>
        <pc:sldMkLst>
          <pc:docMk/>
          <pc:sldMk cId="1136136342" sldId="315"/>
        </pc:sldMkLst>
        <pc:spChg chg="del mod ord">
          <ac:chgData name="Andreas Rodtwitt" userId="e7b9b1e1-1f33-469b-88f4-ba42d64507ad" providerId="ADAL" clId="{D9855818-58EF-4A70-917A-B702F88FE808}" dt="2023-11-12T14:58:08.814" v="1296" actId="700"/>
          <ac:spMkLst>
            <pc:docMk/>
            <pc:sldMk cId="1136136342" sldId="315"/>
            <ac:spMk id="2" creationId="{F118EF33-042E-86F2-27CC-3A1160BA1467}"/>
          </ac:spMkLst>
        </pc:spChg>
        <pc:spChg chg="del">
          <ac:chgData name="Andreas Rodtwitt" userId="e7b9b1e1-1f33-469b-88f4-ba42d64507ad" providerId="ADAL" clId="{D9855818-58EF-4A70-917A-B702F88FE808}" dt="2023-11-12T14:58:08.814" v="1296" actId="700"/>
          <ac:spMkLst>
            <pc:docMk/>
            <pc:sldMk cId="1136136342" sldId="315"/>
            <ac:spMk id="3" creationId="{67045C70-B7FA-1665-C8EC-99CF38821475}"/>
          </ac:spMkLst>
        </pc:spChg>
        <pc:spChg chg="del mod ord">
          <ac:chgData name="Andreas Rodtwitt" userId="e7b9b1e1-1f33-469b-88f4-ba42d64507ad" providerId="ADAL" clId="{D9855818-58EF-4A70-917A-B702F88FE808}" dt="2023-11-12T14:58:08.814" v="1296" actId="700"/>
          <ac:spMkLst>
            <pc:docMk/>
            <pc:sldMk cId="1136136342" sldId="315"/>
            <ac:spMk id="4" creationId="{679E9E7D-CB37-1136-1309-D964DAEFE1E1}"/>
          </ac:spMkLst>
        </pc:spChg>
        <pc:spChg chg="mod ord">
          <ac:chgData name="Andreas Rodtwitt" userId="e7b9b1e1-1f33-469b-88f4-ba42d64507ad" providerId="ADAL" clId="{D9855818-58EF-4A70-917A-B702F88FE808}" dt="2023-11-12T14:58:18.569" v="1297" actId="700"/>
          <ac:spMkLst>
            <pc:docMk/>
            <pc:sldMk cId="1136136342" sldId="315"/>
            <ac:spMk id="5" creationId="{4C0D8E23-22D2-1AE9-29A0-BDE504C144C0}"/>
          </ac:spMkLst>
        </pc:spChg>
        <pc:spChg chg="mod ord">
          <ac:chgData name="Andreas Rodtwitt" userId="e7b9b1e1-1f33-469b-88f4-ba42d64507ad" providerId="ADAL" clId="{D9855818-58EF-4A70-917A-B702F88FE808}" dt="2023-11-12T14:58:18.569" v="1297" actId="700"/>
          <ac:spMkLst>
            <pc:docMk/>
            <pc:sldMk cId="1136136342" sldId="315"/>
            <ac:spMk id="6" creationId="{1F6022FD-0245-E1A1-F9F8-F273FFD6A54A}"/>
          </ac:spMkLst>
        </pc:spChg>
        <pc:spChg chg="del">
          <ac:chgData name="Andreas Rodtwitt" userId="e7b9b1e1-1f33-469b-88f4-ba42d64507ad" providerId="ADAL" clId="{D9855818-58EF-4A70-917A-B702F88FE808}" dt="2023-11-12T14:58:08.814" v="1296" actId="700"/>
          <ac:spMkLst>
            <pc:docMk/>
            <pc:sldMk cId="1136136342" sldId="315"/>
            <ac:spMk id="7" creationId="{6BABBF1A-B5F1-1619-A5BD-001932C27EFC}"/>
          </ac:spMkLst>
        </pc:spChg>
        <pc:spChg chg="add del mod ord">
          <ac:chgData name="Andreas Rodtwitt" userId="e7b9b1e1-1f33-469b-88f4-ba42d64507ad" providerId="ADAL" clId="{D9855818-58EF-4A70-917A-B702F88FE808}" dt="2023-11-12T14:58:18.569" v="1297" actId="700"/>
          <ac:spMkLst>
            <pc:docMk/>
            <pc:sldMk cId="1136136342" sldId="315"/>
            <ac:spMk id="8" creationId="{FD2EBF62-30AB-5440-0698-30349F3CC2A7}"/>
          </ac:spMkLst>
        </pc:spChg>
        <pc:spChg chg="add del mod ord">
          <ac:chgData name="Andreas Rodtwitt" userId="e7b9b1e1-1f33-469b-88f4-ba42d64507ad" providerId="ADAL" clId="{D9855818-58EF-4A70-917A-B702F88FE808}" dt="2023-11-12T14:58:18.569" v="1297" actId="700"/>
          <ac:spMkLst>
            <pc:docMk/>
            <pc:sldMk cId="1136136342" sldId="315"/>
            <ac:spMk id="9" creationId="{34FC5703-0F8F-F5AA-8149-98B1A1212C7E}"/>
          </ac:spMkLst>
        </pc:spChg>
        <pc:spChg chg="add mod ord">
          <ac:chgData name="Andreas Rodtwitt" userId="e7b9b1e1-1f33-469b-88f4-ba42d64507ad" providerId="ADAL" clId="{D9855818-58EF-4A70-917A-B702F88FE808}" dt="2023-11-12T14:58:18.569" v="1297" actId="700"/>
          <ac:spMkLst>
            <pc:docMk/>
            <pc:sldMk cId="1136136342" sldId="315"/>
            <ac:spMk id="10" creationId="{A568D4E7-2AB2-C9B1-A790-517B6F15ADEB}"/>
          </ac:spMkLst>
        </pc:spChg>
        <pc:spChg chg="add mod ord">
          <ac:chgData name="Andreas Rodtwitt" userId="e7b9b1e1-1f33-469b-88f4-ba42d64507ad" providerId="ADAL" clId="{D9855818-58EF-4A70-917A-B702F88FE808}" dt="2023-11-12T14:58:18.569" v="1297" actId="700"/>
          <ac:spMkLst>
            <pc:docMk/>
            <pc:sldMk cId="1136136342" sldId="315"/>
            <ac:spMk id="11" creationId="{DE5FFCEE-A97D-5D3E-90C7-68DD79933E66}"/>
          </ac:spMkLst>
        </pc:spChg>
        <pc:spChg chg="add mod ord">
          <ac:chgData name="Andreas Rodtwitt" userId="e7b9b1e1-1f33-469b-88f4-ba42d64507ad" providerId="ADAL" clId="{D9855818-58EF-4A70-917A-B702F88FE808}" dt="2023-11-12T14:58:18.569" v="1297" actId="700"/>
          <ac:spMkLst>
            <pc:docMk/>
            <pc:sldMk cId="1136136342" sldId="315"/>
            <ac:spMk id="12" creationId="{7CD15A27-6D89-55BF-9CBF-16DDC8BBB647}"/>
          </ac:spMkLst>
        </pc:spChg>
        <pc:spChg chg="add mod ord">
          <ac:chgData name="Andreas Rodtwitt" userId="e7b9b1e1-1f33-469b-88f4-ba42d64507ad" providerId="ADAL" clId="{D9855818-58EF-4A70-917A-B702F88FE808}" dt="2023-11-12T14:58:18.569" v="1297" actId="700"/>
          <ac:spMkLst>
            <pc:docMk/>
            <pc:sldMk cId="1136136342" sldId="315"/>
            <ac:spMk id="13" creationId="{A7B241C3-5875-9B35-6D80-62A3E423DB55}"/>
          </ac:spMkLst>
        </pc:spChg>
      </pc:sldChg>
      <pc:sldChg chg="modSp add mod">
        <pc:chgData name="Andreas Rodtwitt" userId="e7b9b1e1-1f33-469b-88f4-ba42d64507ad" providerId="ADAL" clId="{D9855818-58EF-4A70-917A-B702F88FE808}" dt="2023-11-12T14:58:46.374" v="1334" actId="20577"/>
        <pc:sldMkLst>
          <pc:docMk/>
          <pc:sldMk cId="160400974" sldId="316"/>
        </pc:sldMkLst>
        <pc:spChg chg="mod">
          <ac:chgData name="Andreas Rodtwitt" userId="e7b9b1e1-1f33-469b-88f4-ba42d64507ad" providerId="ADAL" clId="{D9855818-58EF-4A70-917A-B702F88FE808}" dt="2023-11-12T14:58:46.374" v="1334" actId="20577"/>
          <ac:spMkLst>
            <pc:docMk/>
            <pc:sldMk cId="160400974" sldId="316"/>
            <ac:spMk id="7" creationId="{B91BDF40-6D1C-491C-EA42-2E434F8198AE}"/>
          </ac:spMkLst>
        </pc:spChg>
        <pc:spChg chg="mod">
          <ac:chgData name="Andreas Rodtwitt" userId="e7b9b1e1-1f33-469b-88f4-ba42d64507ad" providerId="ADAL" clId="{D9855818-58EF-4A70-917A-B702F88FE808}" dt="2023-11-12T14:58:40.047" v="1303" actId="20577"/>
          <ac:spMkLst>
            <pc:docMk/>
            <pc:sldMk cId="160400974" sldId="316"/>
            <ac:spMk id="8" creationId="{52621A30-E94A-2F62-7E19-A6E21F8A7834}"/>
          </ac:spMkLst>
        </pc:spChg>
      </pc:sldChg>
      <pc:sldChg chg="modSp add mod">
        <pc:chgData name="Andreas Rodtwitt" userId="e7b9b1e1-1f33-469b-88f4-ba42d64507ad" providerId="ADAL" clId="{D9855818-58EF-4A70-917A-B702F88FE808}" dt="2023-11-12T20:11:19.935" v="1402" actId="20577"/>
        <pc:sldMkLst>
          <pc:docMk/>
          <pc:sldMk cId="3099507219" sldId="317"/>
        </pc:sldMkLst>
        <pc:spChg chg="mod">
          <ac:chgData name="Andreas Rodtwitt" userId="e7b9b1e1-1f33-469b-88f4-ba42d64507ad" providerId="ADAL" clId="{D9855818-58EF-4A70-917A-B702F88FE808}" dt="2023-11-12T20:11:08.701" v="1400" actId="20577"/>
          <ac:spMkLst>
            <pc:docMk/>
            <pc:sldMk cId="3099507219" sldId="317"/>
            <ac:spMk id="7" creationId="{B91BDF40-6D1C-491C-EA42-2E434F8198AE}"/>
          </ac:spMkLst>
        </pc:spChg>
        <pc:spChg chg="mod">
          <ac:chgData name="Andreas Rodtwitt" userId="e7b9b1e1-1f33-469b-88f4-ba42d64507ad" providerId="ADAL" clId="{D9855818-58EF-4A70-917A-B702F88FE808}" dt="2023-11-12T20:11:19.935" v="1402" actId="20577"/>
          <ac:spMkLst>
            <pc:docMk/>
            <pc:sldMk cId="3099507219" sldId="317"/>
            <ac:spMk id="8" creationId="{52621A30-E94A-2F62-7E19-A6E21F8A7834}"/>
          </ac:spMkLst>
        </pc:spChg>
      </pc:sldChg>
    </pc:docChg>
  </pc:docChgLst>
  <pc:docChgLst>
    <pc:chgData name="Andreas Rodtwitt" userId="e7b9b1e1-1f33-469b-88f4-ba42d64507ad" providerId="ADAL" clId="{3FFC6F9A-FB90-402B-8BE0-D164D98CCE53}"/>
    <pc:docChg chg="undo redo custSel addSld delSld modSld sldOrd">
      <pc:chgData name="Andreas Rodtwitt" userId="e7b9b1e1-1f33-469b-88f4-ba42d64507ad" providerId="ADAL" clId="{3FFC6F9A-FB90-402B-8BE0-D164D98CCE53}" dt="2023-11-07T20:29:27.656" v="2583" actId="20577"/>
      <pc:docMkLst>
        <pc:docMk/>
      </pc:docMkLst>
      <pc:sldChg chg="modSp mod">
        <pc:chgData name="Andreas Rodtwitt" userId="e7b9b1e1-1f33-469b-88f4-ba42d64507ad" providerId="ADAL" clId="{3FFC6F9A-FB90-402B-8BE0-D164D98CCE53}" dt="2023-11-07T19:52:58.699" v="1832" actId="6549"/>
        <pc:sldMkLst>
          <pc:docMk/>
          <pc:sldMk cId="346684897" sldId="256"/>
        </pc:sldMkLst>
        <pc:spChg chg="mod">
          <ac:chgData name="Andreas Rodtwitt" userId="e7b9b1e1-1f33-469b-88f4-ba42d64507ad" providerId="ADAL" clId="{3FFC6F9A-FB90-402B-8BE0-D164D98CCE53}" dt="2023-11-07T19:52:58.699" v="1832" actId="6549"/>
          <ac:spMkLst>
            <pc:docMk/>
            <pc:sldMk cId="346684897" sldId="256"/>
            <ac:spMk id="3" creationId="{0E73FE67-3705-4AC0-C6E0-31B3243DC159}"/>
          </ac:spMkLst>
        </pc:spChg>
      </pc:sldChg>
      <pc:sldChg chg="modSp modAnim">
        <pc:chgData name="Andreas Rodtwitt" userId="e7b9b1e1-1f33-469b-88f4-ba42d64507ad" providerId="ADAL" clId="{3FFC6F9A-FB90-402B-8BE0-D164D98CCE53}" dt="2023-11-07T12:41:55.464" v="958" actId="207"/>
        <pc:sldMkLst>
          <pc:docMk/>
          <pc:sldMk cId="2393987800" sldId="280"/>
        </pc:sldMkLst>
        <pc:spChg chg="mod">
          <ac:chgData name="Andreas Rodtwitt" userId="e7b9b1e1-1f33-469b-88f4-ba42d64507ad" providerId="ADAL" clId="{3FFC6F9A-FB90-402B-8BE0-D164D98CCE53}" dt="2023-11-07T12:41:55.464" v="958" actId="207"/>
          <ac:spMkLst>
            <pc:docMk/>
            <pc:sldMk cId="2393987800" sldId="280"/>
            <ac:spMk id="4" creationId="{B0B31519-F330-455D-82E2-E1328753BA7D}"/>
          </ac:spMkLst>
        </pc:spChg>
      </pc:sldChg>
      <pc:sldChg chg="modSp mod setBg">
        <pc:chgData name="Andreas Rodtwitt" userId="e7b9b1e1-1f33-469b-88f4-ba42d64507ad" providerId="ADAL" clId="{3FFC6F9A-FB90-402B-8BE0-D164D98CCE53}" dt="2023-11-07T12:42:23.527" v="964" actId="207"/>
        <pc:sldMkLst>
          <pc:docMk/>
          <pc:sldMk cId="1701415483" sldId="281"/>
        </pc:sldMkLst>
        <pc:spChg chg="mod">
          <ac:chgData name="Andreas Rodtwitt" userId="e7b9b1e1-1f33-469b-88f4-ba42d64507ad" providerId="ADAL" clId="{3FFC6F9A-FB90-402B-8BE0-D164D98CCE53}" dt="2023-11-07T12:42:04.487" v="959" actId="207"/>
          <ac:spMkLst>
            <pc:docMk/>
            <pc:sldMk cId="1701415483" sldId="281"/>
            <ac:spMk id="2" creationId="{A4EC8F58-0071-4371-8C5B-B5B76E7841FF}"/>
          </ac:spMkLst>
        </pc:spChg>
        <pc:spChg chg="mod">
          <ac:chgData name="Andreas Rodtwitt" userId="e7b9b1e1-1f33-469b-88f4-ba42d64507ad" providerId="ADAL" clId="{3FFC6F9A-FB90-402B-8BE0-D164D98CCE53}" dt="2023-11-07T12:42:14.096" v="963" actId="207"/>
          <ac:spMkLst>
            <pc:docMk/>
            <pc:sldMk cId="1701415483" sldId="281"/>
            <ac:spMk id="3" creationId="{804D1D3C-01BA-46E1-97F2-CD96352B807A}"/>
          </ac:spMkLst>
        </pc:spChg>
        <pc:spChg chg="mod">
          <ac:chgData name="Andreas Rodtwitt" userId="e7b9b1e1-1f33-469b-88f4-ba42d64507ad" providerId="ADAL" clId="{3FFC6F9A-FB90-402B-8BE0-D164D98CCE53}" dt="2023-11-07T12:42:07.693" v="960" actId="207"/>
          <ac:spMkLst>
            <pc:docMk/>
            <pc:sldMk cId="1701415483" sldId="281"/>
            <ac:spMk id="4" creationId="{B0B31519-F330-455D-82E2-E1328753BA7D}"/>
          </ac:spMkLst>
        </pc:spChg>
        <pc:spChg chg="mod">
          <ac:chgData name="Andreas Rodtwitt" userId="e7b9b1e1-1f33-469b-88f4-ba42d64507ad" providerId="ADAL" clId="{3FFC6F9A-FB90-402B-8BE0-D164D98CCE53}" dt="2023-11-07T12:42:23.527" v="964" actId="207"/>
          <ac:spMkLst>
            <pc:docMk/>
            <pc:sldMk cId="1701415483" sldId="281"/>
            <ac:spMk id="5" creationId="{3317FD65-97D7-4F64-BACE-460B7C22B9BE}"/>
          </ac:spMkLst>
        </pc:spChg>
      </pc:sldChg>
      <pc:sldChg chg="modAnim modNotesTx">
        <pc:chgData name="Andreas Rodtwitt" userId="e7b9b1e1-1f33-469b-88f4-ba42d64507ad" providerId="ADAL" clId="{3FFC6F9A-FB90-402B-8BE0-D164D98CCE53}" dt="2023-11-07T20:04:17.551" v="2129" actId="20577"/>
        <pc:sldMkLst>
          <pc:docMk/>
          <pc:sldMk cId="1228138231" sldId="282"/>
        </pc:sldMkLst>
      </pc:sldChg>
      <pc:sldChg chg="addSp delSp modSp mod setBg modClrScheme modAnim chgLayout">
        <pc:chgData name="Andreas Rodtwitt" userId="e7b9b1e1-1f33-469b-88f4-ba42d64507ad" providerId="ADAL" clId="{3FFC6F9A-FB90-402B-8BE0-D164D98CCE53}" dt="2023-11-07T20:21:01.873" v="2438" actId="21"/>
        <pc:sldMkLst>
          <pc:docMk/>
          <pc:sldMk cId="985856093" sldId="285"/>
        </pc:sldMkLst>
        <pc:spChg chg="mod ord">
          <ac:chgData name="Andreas Rodtwitt" userId="e7b9b1e1-1f33-469b-88f4-ba42d64507ad" providerId="ADAL" clId="{3FFC6F9A-FB90-402B-8BE0-D164D98CCE53}" dt="2023-11-07T20:19:41.679" v="2426" actId="700"/>
          <ac:spMkLst>
            <pc:docMk/>
            <pc:sldMk cId="985856093" sldId="285"/>
            <ac:spMk id="2" creationId="{88661776-AC16-4D49-B757-59B9ED55A575}"/>
          </ac:spMkLst>
        </pc:spChg>
        <pc:spChg chg="add del mod ord">
          <ac:chgData name="Andreas Rodtwitt" userId="e7b9b1e1-1f33-469b-88f4-ba42d64507ad" providerId="ADAL" clId="{3FFC6F9A-FB90-402B-8BE0-D164D98CCE53}" dt="2023-11-07T20:19:37.576" v="2425" actId="700"/>
          <ac:spMkLst>
            <pc:docMk/>
            <pc:sldMk cId="985856093" sldId="285"/>
            <ac:spMk id="3" creationId="{D689B19B-7219-276C-0284-8EF794D8B5DA}"/>
          </ac:spMkLst>
        </pc:spChg>
        <pc:spChg chg="mod ord">
          <ac:chgData name="Andreas Rodtwitt" userId="e7b9b1e1-1f33-469b-88f4-ba42d64507ad" providerId="ADAL" clId="{3FFC6F9A-FB90-402B-8BE0-D164D98CCE53}" dt="2023-11-07T20:19:41.679" v="2426" actId="700"/>
          <ac:spMkLst>
            <pc:docMk/>
            <pc:sldMk cId="985856093" sldId="285"/>
            <ac:spMk id="4" creationId="{7564E1DF-F2ED-4FEF-ACA7-F1CD163B9DBB}"/>
          </ac:spMkLst>
        </pc:spChg>
        <pc:spChg chg="mod ord">
          <ac:chgData name="Andreas Rodtwitt" userId="e7b9b1e1-1f33-469b-88f4-ba42d64507ad" providerId="ADAL" clId="{3FFC6F9A-FB90-402B-8BE0-D164D98CCE53}" dt="2023-11-07T20:19:41.679" v="2426" actId="700"/>
          <ac:spMkLst>
            <pc:docMk/>
            <pc:sldMk cId="985856093" sldId="285"/>
            <ac:spMk id="5" creationId="{921F298F-AD73-4F85-BCDA-C69A2A501093}"/>
          </ac:spMkLst>
        </pc:spChg>
        <pc:spChg chg="mod ord">
          <ac:chgData name="Andreas Rodtwitt" userId="e7b9b1e1-1f33-469b-88f4-ba42d64507ad" providerId="ADAL" clId="{3FFC6F9A-FB90-402B-8BE0-D164D98CCE53}" dt="2023-11-07T20:19:41.679" v="2426" actId="700"/>
          <ac:spMkLst>
            <pc:docMk/>
            <pc:sldMk cId="985856093" sldId="285"/>
            <ac:spMk id="6" creationId="{4E09A854-935F-472A-954F-7732625848B3}"/>
          </ac:spMkLst>
        </pc:spChg>
        <pc:spChg chg="add del mod ord">
          <ac:chgData name="Andreas Rodtwitt" userId="e7b9b1e1-1f33-469b-88f4-ba42d64507ad" providerId="ADAL" clId="{3FFC6F9A-FB90-402B-8BE0-D164D98CCE53}" dt="2023-11-07T20:19:41.679" v="2426" actId="700"/>
          <ac:spMkLst>
            <pc:docMk/>
            <pc:sldMk cId="985856093" sldId="285"/>
            <ac:spMk id="8" creationId="{F6553700-5F7E-A5C9-C5D8-56B43BEBFE7C}"/>
          </ac:spMkLst>
        </pc:spChg>
        <pc:spChg chg="add mod ord">
          <ac:chgData name="Andreas Rodtwitt" userId="e7b9b1e1-1f33-469b-88f4-ba42d64507ad" providerId="ADAL" clId="{3FFC6F9A-FB90-402B-8BE0-D164D98CCE53}" dt="2023-11-07T20:19:41.679" v="2426" actId="700"/>
          <ac:spMkLst>
            <pc:docMk/>
            <pc:sldMk cId="985856093" sldId="285"/>
            <ac:spMk id="9" creationId="{6EF208E5-DC3F-0961-49BB-71004F7BECFE}"/>
          </ac:spMkLst>
        </pc:spChg>
        <pc:spChg chg="add del mod">
          <ac:chgData name="Andreas Rodtwitt" userId="e7b9b1e1-1f33-469b-88f4-ba42d64507ad" providerId="ADAL" clId="{3FFC6F9A-FB90-402B-8BE0-D164D98CCE53}" dt="2023-11-07T20:21:01.873" v="2438" actId="21"/>
          <ac:spMkLst>
            <pc:docMk/>
            <pc:sldMk cId="985856093" sldId="285"/>
            <ac:spMk id="11" creationId="{081EA6B6-E5D2-E8AF-04C2-4A6196482643}"/>
          </ac:spMkLst>
        </pc:spChg>
        <pc:spChg chg="del">
          <ac:chgData name="Andreas Rodtwitt" userId="e7b9b1e1-1f33-469b-88f4-ba42d64507ad" providerId="ADAL" clId="{3FFC6F9A-FB90-402B-8BE0-D164D98CCE53}" dt="2023-11-07T20:19:20.632" v="2424" actId="700"/>
          <ac:spMkLst>
            <pc:docMk/>
            <pc:sldMk cId="985856093" sldId="285"/>
            <ac:spMk id="15" creationId="{8C397C94-93DB-3CAD-D451-E404976BC351}"/>
          </ac:spMkLst>
        </pc:spChg>
        <pc:spChg chg="add del mod">
          <ac:chgData name="Andreas Rodtwitt" userId="e7b9b1e1-1f33-469b-88f4-ba42d64507ad" providerId="ADAL" clId="{3FFC6F9A-FB90-402B-8BE0-D164D98CCE53}" dt="2023-11-07T20:20:59.274" v="2434" actId="478"/>
          <ac:spMkLst>
            <pc:docMk/>
            <pc:sldMk cId="985856093" sldId="285"/>
            <ac:spMk id="16" creationId="{BA4F2E76-8B3C-CCF3-F9D4-DD247AF83B8C}"/>
          </ac:spMkLst>
        </pc:spChg>
        <pc:picChg chg="add del mod">
          <ac:chgData name="Andreas Rodtwitt" userId="e7b9b1e1-1f33-469b-88f4-ba42d64507ad" providerId="ADAL" clId="{3FFC6F9A-FB90-402B-8BE0-D164D98CCE53}" dt="2023-11-07T20:21:01.474" v="2437" actId="931"/>
          <ac:picMkLst>
            <pc:docMk/>
            <pc:sldMk cId="985856093" sldId="285"/>
            <ac:picMk id="13" creationId="{A02CC2AB-723A-D67C-501A-AEB85DFA6BD0}"/>
          </ac:picMkLst>
        </pc:picChg>
        <pc:picChg chg="add del mod ord">
          <ac:chgData name="Andreas Rodtwitt" userId="e7b9b1e1-1f33-469b-88f4-ba42d64507ad" providerId="ADAL" clId="{3FFC6F9A-FB90-402B-8BE0-D164D98CCE53}" dt="2023-11-07T20:21:01.873" v="2438" actId="21"/>
          <ac:picMkLst>
            <pc:docMk/>
            <pc:sldMk cId="985856093" sldId="285"/>
            <ac:picMk id="17" creationId="{95B2FF09-DAE8-27CB-D9FB-9C971476DB98}"/>
          </ac:picMkLst>
        </pc:picChg>
      </pc:sldChg>
      <pc:sldChg chg="modAnim">
        <pc:chgData name="Andreas Rodtwitt" userId="e7b9b1e1-1f33-469b-88f4-ba42d64507ad" providerId="ADAL" clId="{3FFC6F9A-FB90-402B-8BE0-D164D98CCE53}" dt="2023-11-07T11:48:08.896" v="891"/>
        <pc:sldMkLst>
          <pc:docMk/>
          <pc:sldMk cId="3188618228" sldId="286"/>
        </pc:sldMkLst>
      </pc:sldChg>
      <pc:sldChg chg="modNotesTx">
        <pc:chgData name="Andreas Rodtwitt" userId="e7b9b1e1-1f33-469b-88f4-ba42d64507ad" providerId="ADAL" clId="{3FFC6F9A-FB90-402B-8BE0-D164D98CCE53}" dt="2023-11-07T13:47:56.190" v="1577" actId="20577"/>
        <pc:sldMkLst>
          <pc:docMk/>
          <pc:sldMk cId="3910237069" sldId="287"/>
        </pc:sldMkLst>
      </pc:sldChg>
      <pc:sldChg chg="modSp mod modAnim">
        <pc:chgData name="Andreas Rodtwitt" userId="e7b9b1e1-1f33-469b-88f4-ba42d64507ad" providerId="ADAL" clId="{3FFC6F9A-FB90-402B-8BE0-D164D98CCE53}" dt="2023-11-07T20:01:12.613" v="2041"/>
        <pc:sldMkLst>
          <pc:docMk/>
          <pc:sldMk cId="3974652141" sldId="288"/>
        </pc:sldMkLst>
        <pc:spChg chg="mod">
          <ac:chgData name="Andreas Rodtwitt" userId="e7b9b1e1-1f33-469b-88f4-ba42d64507ad" providerId="ADAL" clId="{3FFC6F9A-FB90-402B-8BE0-D164D98CCE53}" dt="2023-11-07T13:21:50.267" v="1241" actId="20577"/>
          <ac:spMkLst>
            <pc:docMk/>
            <pc:sldMk cId="3974652141" sldId="288"/>
            <ac:spMk id="2" creationId="{A4EC8F58-0071-4371-8C5B-B5B76E7841FF}"/>
          </ac:spMkLst>
        </pc:spChg>
      </pc:sldChg>
      <pc:sldChg chg="modAnim">
        <pc:chgData name="Andreas Rodtwitt" userId="e7b9b1e1-1f33-469b-88f4-ba42d64507ad" providerId="ADAL" clId="{3FFC6F9A-FB90-402B-8BE0-D164D98CCE53}" dt="2023-11-07T20:00:49.880" v="2038"/>
        <pc:sldMkLst>
          <pc:docMk/>
          <pc:sldMk cId="4120079607" sldId="291"/>
        </pc:sldMkLst>
      </pc:sldChg>
      <pc:sldChg chg="modSp mod ord setBg modAnim">
        <pc:chgData name="Andreas Rodtwitt" userId="e7b9b1e1-1f33-469b-88f4-ba42d64507ad" providerId="ADAL" clId="{3FFC6F9A-FB90-402B-8BE0-D164D98CCE53}" dt="2023-11-07T20:01:00.795" v="2039"/>
        <pc:sldMkLst>
          <pc:docMk/>
          <pc:sldMk cId="3023592362" sldId="292"/>
        </pc:sldMkLst>
        <pc:spChg chg="mod">
          <ac:chgData name="Andreas Rodtwitt" userId="e7b9b1e1-1f33-469b-88f4-ba42d64507ad" providerId="ADAL" clId="{3FFC6F9A-FB90-402B-8BE0-D164D98CCE53}" dt="2023-11-07T12:42:42.647" v="966" actId="207"/>
          <ac:spMkLst>
            <pc:docMk/>
            <pc:sldMk cId="3023592362" sldId="292"/>
            <ac:spMk id="2" creationId="{F6B146B7-5037-6A84-30A9-A018AF52B7E1}"/>
          </ac:spMkLst>
        </pc:spChg>
        <pc:spChg chg="mod">
          <ac:chgData name="Andreas Rodtwitt" userId="e7b9b1e1-1f33-469b-88f4-ba42d64507ad" providerId="ADAL" clId="{3FFC6F9A-FB90-402B-8BE0-D164D98CCE53}" dt="2023-11-07T12:42:37.910" v="965" actId="207"/>
          <ac:spMkLst>
            <pc:docMk/>
            <pc:sldMk cId="3023592362" sldId="292"/>
            <ac:spMk id="4" creationId="{A59A1A9C-CF18-679E-35BF-1BDB640A03F7}"/>
          </ac:spMkLst>
        </pc:spChg>
        <pc:spChg chg="mod">
          <ac:chgData name="Andreas Rodtwitt" userId="e7b9b1e1-1f33-469b-88f4-ba42d64507ad" providerId="ADAL" clId="{3FFC6F9A-FB90-402B-8BE0-D164D98CCE53}" dt="2023-11-07T12:42:46.400" v="967" actId="207"/>
          <ac:spMkLst>
            <pc:docMk/>
            <pc:sldMk cId="3023592362" sldId="292"/>
            <ac:spMk id="5" creationId="{A204FD94-667F-3232-C092-1854E8CD3570}"/>
          </ac:spMkLst>
        </pc:spChg>
        <pc:spChg chg="mod">
          <ac:chgData name="Andreas Rodtwitt" userId="e7b9b1e1-1f33-469b-88f4-ba42d64507ad" providerId="ADAL" clId="{3FFC6F9A-FB90-402B-8BE0-D164D98CCE53}" dt="2023-11-07T12:39:17.380" v="945" actId="6549"/>
          <ac:spMkLst>
            <pc:docMk/>
            <pc:sldMk cId="3023592362" sldId="292"/>
            <ac:spMk id="10" creationId="{E40D45BF-27E3-407D-4E59-0BD95E46FA97}"/>
          </ac:spMkLst>
        </pc:spChg>
      </pc:sldChg>
      <pc:sldChg chg="del">
        <pc:chgData name="Andreas Rodtwitt" userId="e7b9b1e1-1f33-469b-88f4-ba42d64507ad" providerId="ADAL" clId="{3FFC6F9A-FB90-402B-8BE0-D164D98CCE53}" dt="2023-11-07T08:40:52.087" v="208" actId="47"/>
        <pc:sldMkLst>
          <pc:docMk/>
          <pc:sldMk cId="3989197070" sldId="293"/>
        </pc:sldMkLst>
      </pc:sldChg>
      <pc:sldChg chg="addSp delSp modSp mod setBg modClrScheme modAnim chgLayout modNotesTx">
        <pc:chgData name="Andreas Rodtwitt" userId="e7b9b1e1-1f33-469b-88f4-ba42d64507ad" providerId="ADAL" clId="{3FFC6F9A-FB90-402B-8BE0-D164D98CCE53}" dt="2023-11-07T20:01:18.168" v="2042"/>
        <pc:sldMkLst>
          <pc:docMk/>
          <pc:sldMk cId="4244382485" sldId="294"/>
        </pc:sldMkLst>
        <pc:spChg chg="mod ord">
          <ac:chgData name="Andreas Rodtwitt" userId="e7b9b1e1-1f33-469b-88f4-ba42d64507ad" providerId="ADAL" clId="{3FFC6F9A-FB90-402B-8BE0-D164D98CCE53}" dt="2023-11-07T13:15:26.293" v="1112" actId="207"/>
          <ac:spMkLst>
            <pc:docMk/>
            <pc:sldMk cId="4244382485" sldId="294"/>
            <ac:spMk id="2" creationId="{AF6F2EA6-7368-651C-1131-E0487879A112}"/>
          </ac:spMkLst>
        </pc:spChg>
        <pc:spChg chg="del mod ord">
          <ac:chgData name="Andreas Rodtwitt" userId="e7b9b1e1-1f33-469b-88f4-ba42d64507ad" providerId="ADAL" clId="{3FFC6F9A-FB90-402B-8BE0-D164D98CCE53}" dt="2023-11-07T13:14:51.328" v="1106" actId="700"/>
          <ac:spMkLst>
            <pc:docMk/>
            <pc:sldMk cId="4244382485" sldId="294"/>
            <ac:spMk id="3" creationId="{E80F1551-23EB-5E5A-79E3-6FA2F65B9320}"/>
          </ac:spMkLst>
        </pc:spChg>
        <pc:spChg chg="mod ord">
          <ac:chgData name="Andreas Rodtwitt" userId="e7b9b1e1-1f33-469b-88f4-ba42d64507ad" providerId="ADAL" clId="{3FFC6F9A-FB90-402B-8BE0-D164D98CCE53}" dt="2023-11-07T13:15:28.767" v="1113" actId="207"/>
          <ac:spMkLst>
            <pc:docMk/>
            <pc:sldMk cId="4244382485" sldId="294"/>
            <ac:spMk id="4" creationId="{036E48E7-57EB-4CC4-0A64-E5AF7651EF78}"/>
          </ac:spMkLst>
        </pc:spChg>
        <pc:spChg chg="mod ord">
          <ac:chgData name="Andreas Rodtwitt" userId="e7b9b1e1-1f33-469b-88f4-ba42d64507ad" providerId="ADAL" clId="{3FFC6F9A-FB90-402B-8BE0-D164D98CCE53}" dt="2023-11-07T13:15:31.847" v="1114" actId="207"/>
          <ac:spMkLst>
            <pc:docMk/>
            <pc:sldMk cId="4244382485" sldId="294"/>
            <ac:spMk id="5" creationId="{D9887139-CF6F-9CC7-8C71-4F5B8884039F}"/>
          </ac:spMkLst>
        </pc:spChg>
        <pc:spChg chg="mod ord">
          <ac:chgData name="Andreas Rodtwitt" userId="e7b9b1e1-1f33-469b-88f4-ba42d64507ad" providerId="ADAL" clId="{3FFC6F9A-FB90-402B-8BE0-D164D98CCE53}" dt="2023-11-07T13:14:51.328" v="1106" actId="700"/>
          <ac:spMkLst>
            <pc:docMk/>
            <pc:sldMk cId="4244382485" sldId="294"/>
            <ac:spMk id="6" creationId="{6C3899CF-E716-AE03-A110-AFE553BCE7DD}"/>
          </ac:spMkLst>
        </pc:spChg>
        <pc:spChg chg="add mod ord">
          <ac:chgData name="Andreas Rodtwitt" userId="e7b9b1e1-1f33-469b-88f4-ba42d64507ad" providerId="ADAL" clId="{3FFC6F9A-FB90-402B-8BE0-D164D98CCE53}" dt="2023-11-07T13:14:51.328" v="1106" actId="700"/>
          <ac:spMkLst>
            <pc:docMk/>
            <pc:sldMk cId="4244382485" sldId="294"/>
            <ac:spMk id="7" creationId="{BA043BCB-0094-933F-F4E6-24B7D8152DBA}"/>
          </ac:spMkLst>
        </pc:spChg>
        <pc:spChg chg="add del mod ord">
          <ac:chgData name="Andreas Rodtwitt" userId="e7b9b1e1-1f33-469b-88f4-ba42d64507ad" providerId="ADAL" clId="{3FFC6F9A-FB90-402B-8BE0-D164D98CCE53}" dt="2023-11-07T13:15:00.677" v="1107" actId="931"/>
          <ac:spMkLst>
            <pc:docMk/>
            <pc:sldMk cId="4244382485" sldId="294"/>
            <ac:spMk id="8" creationId="{F3EF3E93-CFC4-58EF-7CEF-6891DD06B5D2}"/>
          </ac:spMkLst>
        </pc:spChg>
        <pc:picChg chg="add mod">
          <ac:chgData name="Andreas Rodtwitt" userId="e7b9b1e1-1f33-469b-88f4-ba42d64507ad" providerId="ADAL" clId="{3FFC6F9A-FB90-402B-8BE0-D164D98CCE53}" dt="2023-11-07T13:15:03.068" v="1108" actId="27614"/>
          <ac:picMkLst>
            <pc:docMk/>
            <pc:sldMk cId="4244382485" sldId="294"/>
            <ac:picMk id="10" creationId="{AE9BC88A-862D-B898-B07B-D4BEFBCA8F37}"/>
          </ac:picMkLst>
        </pc:picChg>
      </pc:sldChg>
      <pc:sldChg chg="del">
        <pc:chgData name="Andreas Rodtwitt" userId="e7b9b1e1-1f33-469b-88f4-ba42d64507ad" providerId="ADAL" clId="{3FFC6F9A-FB90-402B-8BE0-D164D98CCE53}" dt="2023-11-07T13:42:58.425" v="1505" actId="47"/>
        <pc:sldMkLst>
          <pc:docMk/>
          <pc:sldMk cId="2771930895" sldId="296"/>
        </pc:sldMkLst>
      </pc:sldChg>
      <pc:sldChg chg="modSp mod modAnim modNotesTx">
        <pc:chgData name="Andreas Rodtwitt" userId="e7b9b1e1-1f33-469b-88f4-ba42d64507ad" providerId="ADAL" clId="{3FFC6F9A-FB90-402B-8BE0-D164D98CCE53}" dt="2023-11-07T20:01:09.472" v="2040"/>
        <pc:sldMkLst>
          <pc:docMk/>
          <pc:sldMk cId="198200211" sldId="297"/>
        </pc:sldMkLst>
        <pc:spChg chg="mod">
          <ac:chgData name="Andreas Rodtwitt" userId="e7b9b1e1-1f33-469b-88f4-ba42d64507ad" providerId="ADAL" clId="{3FFC6F9A-FB90-402B-8BE0-D164D98CCE53}" dt="2023-11-07T11:35:46.028" v="670" actId="20577"/>
          <ac:spMkLst>
            <pc:docMk/>
            <pc:sldMk cId="198200211" sldId="297"/>
            <ac:spMk id="2" creationId="{4C1F4899-6FCA-307C-CBD7-9C14886E99F5}"/>
          </ac:spMkLst>
        </pc:spChg>
        <pc:spChg chg="mod">
          <ac:chgData name="Andreas Rodtwitt" userId="e7b9b1e1-1f33-469b-88f4-ba42d64507ad" providerId="ADAL" clId="{3FFC6F9A-FB90-402B-8BE0-D164D98CCE53}" dt="2023-11-07T11:36:09.441" v="672" actId="14100"/>
          <ac:spMkLst>
            <pc:docMk/>
            <pc:sldMk cId="198200211" sldId="297"/>
            <ac:spMk id="9" creationId="{ECEAAE8A-9DF7-C909-203E-E9744AA05ADE}"/>
          </ac:spMkLst>
        </pc:spChg>
      </pc:sldChg>
      <pc:sldChg chg="addSp delSp modSp new mod ord modClrScheme chgLayout">
        <pc:chgData name="Andreas Rodtwitt" userId="e7b9b1e1-1f33-469b-88f4-ba42d64507ad" providerId="ADAL" clId="{3FFC6F9A-FB90-402B-8BE0-D164D98CCE53}" dt="2023-11-07T20:18:34.320" v="2422"/>
        <pc:sldMkLst>
          <pc:docMk/>
          <pc:sldMk cId="3370062439" sldId="298"/>
        </pc:sldMkLst>
        <pc:spChg chg="del mod ord">
          <ac:chgData name="Andreas Rodtwitt" userId="e7b9b1e1-1f33-469b-88f4-ba42d64507ad" providerId="ADAL" clId="{3FFC6F9A-FB90-402B-8BE0-D164D98CCE53}" dt="2023-11-07T08:29:14.743" v="1" actId="700"/>
          <ac:spMkLst>
            <pc:docMk/>
            <pc:sldMk cId="3370062439" sldId="298"/>
            <ac:spMk id="2" creationId="{AC2B7EC4-0774-28A7-A9EA-A3AC89C7EC82}"/>
          </ac:spMkLst>
        </pc:spChg>
        <pc:spChg chg="del mod ord">
          <ac:chgData name="Andreas Rodtwitt" userId="e7b9b1e1-1f33-469b-88f4-ba42d64507ad" providerId="ADAL" clId="{3FFC6F9A-FB90-402B-8BE0-D164D98CCE53}" dt="2023-11-07T08:29:14.743" v="1" actId="700"/>
          <ac:spMkLst>
            <pc:docMk/>
            <pc:sldMk cId="3370062439" sldId="298"/>
            <ac:spMk id="3" creationId="{337B3128-E4DF-22F8-E6E3-E43827D8827D}"/>
          </ac:spMkLst>
        </pc:spChg>
        <pc:spChg chg="del mod ord">
          <ac:chgData name="Andreas Rodtwitt" userId="e7b9b1e1-1f33-469b-88f4-ba42d64507ad" providerId="ADAL" clId="{3FFC6F9A-FB90-402B-8BE0-D164D98CCE53}" dt="2023-11-07T08:29:14.743" v="1" actId="700"/>
          <ac:spMkLst>
            <pc:docMk/>
            <pc:sldMk cId="3370062439" sldId="298"/>
            <ac:spMk id="4" creationId="{2BDF15BF-9B34-23B0-3FD7-89541423B802}"/>
          </ac:spMkLst>
        </pc:spChg>
        <pc:spChg chg="del">
          <ac:chgData name="Andreas Rodtwitt" userId="e7b9b1e1-1f33-469b-88f4-ba42d64507ad" providerId="ADAL" clId="{3FFC6F9A-FB90-402B-8BE0-D164D98CCE53}" dt="2023-11-07T08:29:14.743" v="1" actId="700"/>
          <ac:spMkLst>
            <pc:docMk/>
            <pc:sldMk cId="3370062439" sldId="298"/>
            <ac:spMk id="5" creationId="{9EA50871-700A-3F9F-BCC8-E04A20CF7166}"/>
          </ac:spMkLst>
        </pc:spChg>
        <pc:spChg chg="mod ord">
          <ac:chgData name="Andreas Rodtwitt" userId="e7b9b1e1-1f33-469b-88f4-ba42d64507ad" providerId="ADAL" clId="{3FFC6F9A-FB90-402B-8BE0-D164D98CCE53}" dt="2023-11-07T20:18:34.320" v="2422"/>
          <ac:spMkLst>
            <pc:docMk/>
            <pc:sldMk cId="3370062439" sldId="298"/>
            <ac:spMk id="6" creationId="{7D161B7F-3244-0263-88D8-FFB8D6F3A4A3}"/>
          </ac:spMkLst>
        </pc:spChg>
        <pc:spChg chg="mod ord">
          <ac:chgData name="Andreas Rodtwitt" userId="e7b9b1e1-1f33-469b-88f4-ba42d64507ad" providerId="ADAL" clId="{3FFC6F9A-FB90-402B-8BE0-D164D98CCE53}" dt="2023-11-07T08:29:14.743" v="1" actId="700"/>
          <ac:spMkLst>
            <pc:docMk/>
            <pc:sldMk cId="3370062439" sldId="298"/>
            <ac:spMk id="7" creationId="{54ACA6F7-3F5E-4743-02A4-91EE381A5F81}"/>
          </ac:spMkLst>
        </pc:spChg>
        <pc:spChg chg="add mod ord">
          <ac:chgData name="Andreas Rodtwitt" userId="e7b9b1e1-1f33-469b-88f4-ba42d64507ad" providerId="ADAL" clId="{3FFC6F9A-FB90-402B-8BE0-D164D98CCE53}" dt="2023-11-07T08:29:19.508" v="12" actId="20577"/>
          <ac:spMkLst>
            <pc:docMk/>
            <pc:sldMk cId="3370062439" sldId="298"/>
            <ac:spMk id="8" creationId="{8F7B24D1-07F5-DDB8-4100-98E89A5F4349}"/>
          </ac:spMkLst>
        </pc:spChg>
        <pc:spChg chg="add mod ord">
          <ac:chgData name="Andreas Rodtwitt" userId="e7b9b1e1-1f33-469b-88f4-ba42d64507ad" providerId="ADAL" clId="{3FFC6F9A-FB90-402B-8BE0-D164D98CCE53}" dt="2023-11-07T08:29:14.743" v="1" actId="700"/>
          <ac:spMkLst>
            <pc:docMk/>
            <pc:sldMk cId="3370062439" sldId="298"/>
            <ac:spMk id="9" creationId="{09306415-7E7F-DE85-9CEC-0167B71A6A96}"/>
          </ac:spMkLst>
        </pc:spChg>
        <pc:spChg chg="add mod ord">
          <ac:chgData name="Andreas Rodtwitt" userId="e7b9b1e1-1f33-469b-88f4-ba42d64507ad" providerId="ADAL" clId="{3FFC6F9A-FB90-402B-8BE0-D164D98CCE53}" dt="2023-11-07T08:36:11.971" v="204" actId="20577"/>
          <ac:spMkLst>
            <pc:docMk/>
            <pc:sldMk cId="3370062439" sldId="298"/>
            <ac:spMk id="10" creationId="{C6B070CE-7A73-8DDD-0066-1CF00C2B8CF2}"/>
          </ac:spMkLst>
        </pc:spChg>
      </pc:sldChg>
      <pc:sldChg chg="addSp delSp modSp add mod ord modClrScheme chgLayout">
        <pc:chgData name="Andreas Rodtwitt" userId="e7b9b1e1-1f33-469b-88f4-ba42d64507ad" providerId="ADAL" clId="{3FFC6F9A-FB90-402B-8BE0-D164D98CCE53}" dt="2023-11-07T20:18:29" v="2421"/>
        <pc:sldMkLst>
          <pc:docMk/>
          <pc:sldMk cId="368371339" sldId="299"/>
        </pc:sldMkLst>
        <pc:spChg chg="add mod ord">
          <ac:chgData name="Andreas Rodtwitt" userId="e7b9b1e1-1f33-469b-88f4-ba42d64507ad" providerId="ADAL" clId="{3FFC6F9A-FB90-402B-8BE0-D164D98CCE53}" dt="2023-11-07T08:39:59.970" v="206" actId="700"/>
          <ac:spMkLst>
            <pc:docMk/>
            <pc:sldMk cId="368371339" sldId="299"/>
            <ac:spMk id="2" creationId="{F2536697-A8A7-0EEA-D58E-98066A7CA37B}"/>
          </ac:spMkLst>
        </pc:spChg>
        <pc:spChg chg="add mod ord">
          <ac:chgData name="Andreas Rodtwitt" userId="e7b9b1e1-1f33-469b-88f4-ba42d64507ad" providerId="ADAL" clId="{3FFC6F9A-FB90-402B-8BE0-D164D98CCE53}" dt="2023-11-07T13:56:05.760" v="1632" actId="20577"/>
          <ac:spMkLst>
            <pc:docMk/>
            <pc:sldMk cId="368371339" sldId="299"/>
            <ac:spMk id="3" creationId="{7FA321B6-BA5C-0667-AC97-0AD03CFC827B}"/>
          </ac:spMkLst>
        </pc:spChg>
        <pc:spChg chg="mod ord">
          <ac:chgData name="Andreas Rodtwitt" userId="e7b9b1e1-1f33-469b-88f4-ba42d64507ad" providerId="ADAL" clId="{3FFC6F9A-FB90-402B-8BE0-D164D98CCE53}" dt="2023-11-07T20:18:29" v="2421"/>
          <ac:spMkLst>
            <pc:docMk/>
            <pc:sldMk cId="368371339" sldId="299"/>
            <ac:spMk id="6" creationId="{7D161B7F-3244-0263-88D8-FFB8D6F3A4A3}"/>
          </ac:spMkLst>
        </pc:spChg>
        <pc:spChg chg="mod ord">
          <ac:chgData name="Andreas Rodtwitt" userId="e7b9b1e1-1f33-469b-88f4-ba42d64507ad" providerId="ADAL" clId="{3FFC6F9A-FB90-402B-8BE0-D164D98CCE53}" dt="2023-11-07T08:39:59.970" v="206" actId="700"/>
          <ac:spMkLst>
            <pc:docMk/>
            <pc:sldMk cId="368371339" sldId="299"/>
            <ac:spMk id="7" creationId="{54ACA6F7-3F5E-4743-02A4-91EE381A5F81}"/>
          </ac:spMkLst>
        </pc:spChg>
        <pc:spChg chg="mod ord">
          <ac:chgData name="Andreas Rodtwitt" userId="e7b9b1e1-1f33-469b-88f4-ba42d64507ad" providerId="ADAL" clId="{3FFC6F9A-FB90-402B-8BE0-D164D98CCE53}" dt="2023-11-07T08:39:59.970" v="206" actId="700"/>
          <ac:spMkLst>
            <pc:docMk/>
            <pc:sldMk cId="368371339" sldId="299"/>
            <ac:spMk id="8" creationId="{8F7B24D1-07F5-DDB8-4100-98E89A5F4349}"/>
          </ac:spMkLst>
        </pc:spChg>
        <pc:spChg chg="del mod ord">
          <ac:chgData name="Andreas Rodtwitt" userId="e7b9b1e1-1f33-469b-88f4-ba42d64507ad" providerId="ADAL" clId="{3FFC6F9A-FB90-402B-8BE0-D164D98CCE53}" dt="2023-11-07T08:39:59.970" v="206" actId="700"/>
          <ac:spMkLst>
            <pc:docMk/>
            <pc:sldMk cId="368371339" sldId="299"/>
            <ac:spMk id="9" creationId="{09306415-7E7F-DE85-9CEC-0167B71A6A96}"/>
          </ac:spMkLst>
        </pc:spChg>
        <pc:spChg chg="mod ord">
          <ac:chgData name="Andreas Rodtwitt" userId="e7b9b1e1-1f33-469b-88f4-ba42d64507ad" providerId="ADAL" clId="{3FFC6F9A-FB90-402B-8BE0-D164D98CCE53}" dt="2023-11-07T08:55:21.532" v="582" actId="6549"/>
          <ac:spMkLst>
            <pc:docMk/>
            <pc:sldMk cId="368371339" sldId="299"/>
            <ac:spMk id="10" creationId="{C6B070CE-7A73-8DDD-0066-1CF00C2B8CF2}"/>
          </ac:spMkLst>
        </pc:spChg>
      </pc:sldChg>
      <pc:sldChg chg="add del">
        <pc:chgData name="Andreas Rodtwitt" userId="e7b9b1e1-1f33-469b-88f4-ba42d64507ad" providerId="ADAL" clId="{3FFC6F9A-FB90-402B-8BE0-D164D98CCE53}" dt="2023-11-07T08:40:56.126" v="209" actId="47"/>
        <pc:sldMkLst>
          <pc:docMk/>
          <pc:sldMk cId="917614043" sldId="300"/>
        </pc:sldMkLst>
      </pc:sldChg>
      <pc:sldChg chg="addSp delSp modSp new mod ord modClrScheme chgLayout modNotesTx">
        <pc:chgData name="Andreas Rodtwitt" userId="e7b9b1e1-1f33-469b-88f4-ba42d64507ad" providerId="ADAL" clId="{3FFC6F9A-FB90-402B-8BE0-D164D98CCE53}" dt="2023-11-07T20:18:23.248" v="2420"/>
        <pc:sldMkLst>
          <pc:docMk/>
          <pc:sldMk cId="3151286757" sldId="300"/>
        </pc:sldMkLst>
        <pc:spChg chg="del mod ord">
          <ac:chgData name="Andreas Rodtwitt" userId="e7b9b1e1-1f33-469b-88f4-ba42d64507ad" providerId="ADAL" clId="{3FFC6F9A-FB90-402B-8BE0-D164D98CCE53}" dt="2023-11-07T11:38:23.997" v="674" actId="700"/>
          <ac:spMkLst>
            <pc:docMk/>
            <pc:sldMk cId="3151286757" sldId="300"/>
            <ac:spMk id="2" creationId="{749EAEB7-3A2C-8CB1-87C2-228AB7409903}"/>
          </ac:spMkLst>
        </pc:spChg>
        <pc:spChg chg="del mod ord">
          <ac:chgData name="Andreas Rodtwitt" userId="e7b9b1e1-1f33-469b-88f4-ba42d64507ad" providerId="ADAL" clId="{3FFC6F9A-FB90-402B-8BE0-D164D98CCE53}" dt="2023-11-07T11:38:23.997" v="674" actId="700"/>
          <ac:spMkLst>
            <pc:docMk/>
            <pc:sldMk cId="3151286757" sldId="300"/>
            <ac:spMk id="3" creationId="{DDACFA68-5C9A-3124-79DA-117BD0C989CF}"/>
          </ac:spMkLst>
        </pc:spChg>
        <pc:spChg chg="del mod ord">
          <ac:chgData name="Andreas Rodtwitt" userId="e7b9b1e1-1f33-469b-88f4-ba42d64507ad" providerId="ADAL" clId="{3FFC6F9A-FB90-402B-8BE0-D164D98CCE53}" dt="2023-11-07T11:38:23.997" v="674" actId="700"/>
          <ac:spMkLst>
            <pc:docMk/>
            <pc:sldMk cId="3151286757" sldId="300"/>
            <ac:spMk id="4" creationId="{667D03C3-83A9-910E-0DBE-E64B61C032FB}"/>
          </ac:spMkLst>
        </pc:spChg>
        <pc:spChg chg="del mod ord">
          <ac:chgData name="Andreas Rodtwitt" userId="e7b9b1e1-1f33-469b-88f4-ba42d64507ad" providerId="ADAL" clId="{3FFC6F9A-FB90-402B-8BE0-D164D98CCE53}" dt="2023-11-07T11:38:23.997" v="674" actId="700"/>
          <ac:spMkLst>
            <pc:docMk/>
            <pc:sldMk cId="3151286757" sldId="300"/>
            <ac:spMk id="5" creationId="{ACA74088-93B0-7B73-0530-826F744B6ACA}"/>
          </ac:spMkLst>
        </pc:spChg>
        <pc:spChg chg="mod ord">
          <ac:chgData name="Andreas Rodtwitt" userId="e7b9b1e1-1f33-469b-88f4-ba42d64507ad" providerId="ADAL" clId="{3FFC6F9A-FB90-402B-8BE0-D164D98CCE53}" dt="2023-11-07T20:18:23.248" v="2420"/>
          <ac:spMkLst>
            <pc:docMk/>
            <pc:sldMk cId="3151286757" sldId="300"/>
            <ac:spMk id="6" creationId="{F5F3E6D5-807B-8E2D-E46B-572EE5D1C3B0}"/>
          </ac:spMkLst>
        </pc:spChg>
        <pc:spChg chg="mod ord">
          <ac:chgData name="Andreas Rodtwitt" userId="e7b9b1e1-1f33-469b-88f4-ba42d64507ad" providerId="ADAL" clId="{3FFC6F9A-FB90-402B-8BE0-D164D98CCE53}" dt="2023-11-07T11:38:23.997" v="674" actId="700"/>
          <ac:spMkLst>
            <pc:docMk/>
            <pc:sldMk cId="3151286757" sldId="300"/>
            <ac:spMk id="7" creationId="{BCAFF19D-6558-C921-F805-B8BFBF4A80F6}"/>
          </ac:spMkLst>
        </pc:spChg>
        <pc:spChg chg="add mod ord">
          <ac:chgData name="Andreas Rodtwitt" userId="e7b9b1e1-1f33-469b-88f4-ba42d64507ad" providerId="ADAL" clId="{3FFC6F9A-FB90-402B-8BE0-D164D98CCE53}" dt="2023-11-07T11:39:56.968" v="700"/>
          <ac:spMkLst>
            <pc:docMk/>
            <pc:sldMk cId="3151286757" sldId="300"/>
            <ac:spMk id="8" creationId="{8BA9128C-FB96-3D43-5257-00C5AB260859}"/>
          </ac:spMkLst>
        </pc:spChg>
        <pc:spChg chg="add mod ord">
          <ac:chgData name="Andreas Rodtwitt" userId="e7b9b1e1-1f33-469b-88f4-ba42d64507ad" providerId="ADAL" clId="{3FFC6F9A-FB90-402B-8BE0-D164D98CCE53}" dt="2023-11-07T11:45:45.553" v="890" actId="20577"/>
          <ac:spMkLst>
            <pc:docMk/>
            <pc:sldMk cId="3151286757" sldId="300"/>
            <ac:spMk id="9" creationId="{74AB1DD1-99DE-68F3-047B-9553C03A505F}"/>
          </ac:spMkLst>
        </pc:spChg>
        <pc:spChg chg="add mod ord">
          <ac:chgData name="Andreas Rodtwitt" userId="e7b9b1e1-1f33-469b-88f4-ba42d64507ad" providerId="ADAL" clId="{3FFC6F9A-FB90-402B-8BE0-D164D98CCE53}" dt="2023-11-07T11:38:23.997" v="674" actId="700"/>
          <ac:spMkLst>
            <pc:docMk/>
            <pc:sldMk cId="3151286757" sldId="300"/>
            <ac:spMk id="10" creationId="{CE0FD97D-EDD9-58F2-4583-C11CF0EDE093}"/>
          </ac:spMkLst>
        </pc:spChg>
        <pc:spChg chg="add mod ord">
          <ac:chgData name="Andreas Rodtwitt" userId="e7b9b1e1-1f33-469b-88f4-ba42d64507ad" providerId="ADAL" clId="{3FFC6F9A-FB90-402B-8BE0-D164D98CCE53}" dt="2023-11-07T11:40:48.227" v="747" actId="20577"/>
          <ac:spMkLst>
            <pc:docMk/>
            <pc:sldMk cId="3151286757" sldId="300"/>
            <ac:spMk id="11" creationId="{4A9C374E-03C5-5B83-6CF5-3B4AAA0CE4EE}"/>
          </ac:spMkLst>
        </pc:spChg>
      </pc:sldChg>
      <pc:sldChg chg="addSp delSp modSp add mod modClrScheme chgLayout modNotesTx">
        <pc:chgData name="Andreas Rodtwitt" userId="e7b9b1e1-1f33-469b-88f4-ba42d64507ad" providerId="ADAL" clId="{3FFC6F9A-FB90-402B-8BE0-D164D98CCE53}" dt="2023-11-07T20:18:13.598" v="2418"/>
        <pc:sldMkLst>
          <pc:docMk/>
          <pc:sldMk cId="934414666" sldId="301"/>
        </pc:sldMkLst>
        <pc:spChg chg="add del mod ord">
          <ac:chgData name="Andreas Rodtwitt" userId="e7b9b1e1-1f33-469b-88f4-ba42d64507ad" providerId="ADAL" clId="{3FFC6F9A-FB90-402B-8BE0-D164D98CCE53}" dt="2023-11-07T11:57:13.483" v="943" actId="700"/>
          <ac:spMkLst>
            <pc:docMk/>
            <pc:sldMk cId="934414666" sldId="301"/>
            <ac:spMk id="2" creationId="{18C44D82-12D3-D134-C87D-CCA73CF1ECA6}"/>
          </ac:spMkLst>
        </pc:spChg>
        <pc:spChg chg="mod ord">
          <ac:chgData name="Andreas Rodtwitt" userId="e7b9b1e1-1f33-469b-88f4-ba42d64507ad" providerId="ADAL" clId="{3FFC6F9A-FB90-402B-8BE0-D164D98CCE53}" dt="2023-11-07T20:18:13.598" v="2418"/>
          <ac:spMkLst>
            <pc:docMk/>
            <pc:sldMk cId="934414666" sldId="301"/>
            <ac:spMk id="6" creationId="{F5F3E6D5-807B-8E2D-E46B-572EE5D1C3B0}"/>
          </ac:spMkLst>
        </pc:spChg>
        <pc:spChg chg="mod ord">
          <ac:chgData name="Andreas Rodtwitt" userId="e7b9b1e1-1f33-469b-88f4-ba42d64507ad" providerId="ADAL" clId="{3FFC6F9A-FB90-402B-8BE0-D164D98CCE53}" dt="2023-11-07T11:57:13.483" v="943" actId="700"/>
          <ac:spMkLst>
            <pc:docMk/>
            <pc:sldMk cId="934414666" sldId="301"/>
            <ac:spMk id="7" creationId="{BCAFF19D-6558-C921-F805-B8BFBF4A80F6}"/>
          </ac:spMkLst>
        </pc:spChg>
        <pc:spChg chg="add del mod ord">
          <ac:chgData name="Andreas Rodtwitt" userId="e7b9b1e1-1f33-469b-88f4-ba42d64507ad" providerId="ADAL" clId="{3FFC6F9A-FB90-402B-8BE0-D164D98CCE53}" dt="2023-11-07T11:57:13.483" v="943" actId="700"/>
          <ac:spMkLst>
            <pc:docMk/>
            <pc:sldMk cId="934414666" sldId="301"/>
            <ac:spMk id="8" creationId="{8BA9128C-FB96-3D43-5257-00C5AB260859}"/>
          </ac:spMkLst>
        </pc:spChg>
        <pc:spChg chg="mod ord">
          <ac:chgData name="Andreas Rodtwitt" userId="e7b9b1e1-1f33-469b-88f4-ba42d64507ad" providerId="ADAL" clId="{3FFC6F9A-FB90-402B-8BE0-D164D98CCE53}" dt="2023-11-07T11:57:21.733" v="944" actId="14100"/>
          <ac:spMkLst>
            <pc:docMk/>
            <pc:sldMk cId="934414666" sldId="301"/>
            <ac:spMk id="9" creationId="{74AB1DD1-99DE-68F3-047B-9553C03A505F}"/>
          </ac:spMkLst>
        </pc:spChg>
        <pc:spChg chg="del mod ord">
          <ac:chgData name="Andreas Rodtwitt" userId="e7b9b1e1-1f33-469b-88f4-ba42d64507ad" providerId="ADAL" clId="{3FFC6F9A-FB90-402B-8BE0-D164D98CCE53}" dt="2023-11-07T11:56:21.628" v="931" actId="700"/>
          <ac:spMkLst>
            <pc:docMk/>
            <pc:sldMk cId="934414666" sldId="301"/>
            <ac:spMk id="10" creationId="{CE0FD97D-EDD9-58F2-4583-C11CF0EDE093}"/>
          </ac:spMkLst>
        </pc:spChg>
        <pc:spChg chg="add del mod ord">
          <ac:chgData name="Andreas Rodtwitt" userId="e7b9b1e1-1f33-469b-88f4-ba42d64507ad" providerId="ADAL" clId="{3FFC6F9A-FB90-402B-8BE0-D164D98CCE53}" dt="2023-11-07T11:57:13.483" v="943" actId="700"/>
          <ac:spMkLst>
            <pc:docMk/>
            <pc:sldMk cId="934414666" sldId="301"/>
            <ac:spMk id="11" creationId="{4A9C374E-03C5-5B83-6CF5-3B4AAA0CE4EE}"/>
          </ac:spMkLst>
        </pc:spChg>
      </pc:sldChg>
      <pc:sldChg chg="addSp delSp modSp new mod modAnim">
        <pc:chgData name="Andreas Rodtwitt" userId="e7b9b1e1-1f33-469b-88f4-ba42d64507ad" providerId="ADAL" clId="{3FFC6F9A-FB90-402B-8BE0-D164D98CCE53}" dt="2023-11-07T20:02:38.072" v="2055"/>
        <pc:sldMkLst>
          <pc:docMk/>
          <pc:sldMk cId="1478716192" sldId="302"/>
        </pc:sldMkLst>
        <pc:spChg chg="del">
          <ac:chgData name="Andreas Rodtwitt" userId="e7b9b1e1-1f33-469b-88f4-ba42d64507ad" providerId="ADAL" clId="{3FFC6F9A-FB90-402B-8BE0-D164D98CCE53}" dt="2023-11-07T12:58:21.571" v="1026" actId="478"/>
          <ac:spMkLst>
            <pc:docMk/>
            <pc:sldMk cId="1478716192" sldId="302"/>
            <ac:spMk id="2" creationId="{E32CCA0E-272E-DB9A-26A4-F9E2C3D04319}"/>
          </ac:spMkLst>
        </pc:spChg>
        <pc:spChg chg="mod">
          <ac:chgData name="Andreas Rodtwitt" userId="e7b9b1e1-1f33-469b-88f4-ba42d64507ad" providerId="ADAL" clId="{3FFC6F9A-FB90-402B-8BE0-D164D98CCE53}" dt="2023-11-07T12:53:13.157" v="1014" actId="20577"/>
          <ac:spMkLst>
            <pc:docMk/>
            <pc:sldMk cId="1478716192" sldId="302"/>
            <ac:spMk id="4" creationId="{E59EF5CE-ACA2-CDB9-E440-127A775D4865}"/>
          </ac:spMkLst>
        </pc:spChg>
        <pc:spChg chg="mod">
          <ac:chgData name="Andreas Rodtwitt" userId="e7b9b1e1-1f33-469b-88f4-ba42d64507ad" providerId="ADAL" clId="{3FFC6F9A-FB90-402B-8BE0-D164D98CCE53}" dt="2023-11-07T13:00:59.414" v="1054"/>
          <ac:spMkLst>
            <pc:docMk/>
            <pc:sldMk cId="1478716192" sldId="302"/>
            <ac:spMk id="5" creationId="{61FC55D5-8D00-98F6-D64A-9674D2799473}"/>
          </ac:spMkLst>
        </pc:spChg>
        <pc:graphicFrameChg chg="add mod modGraphic">
          <ac:chgData name="Andreas Rodtwitt" userId="e7b9b1e1-1f33-469b-88f4-ba42d64507ad" providerId="ADAL" clId="{3FFC6F9A-FB90-402B-8BE0-D164D98CCE53}" dt="2023-11-07T12:58:05.161" v="1023" actId="207"/>
          <ac:graphicFrameMkLst>
            <pc:docMk/>
            <pc:sldMk cId="1478716192" sldId="302"/>
            <ac:graphicFrameMk id="7" creationId="{89E8D78E-D9F2-40C2-0F2A-1879E6BFA793}"/>
          </ac:graphicFrameMkLst>
        </pc:graphicFrameChg>
        <pc:graphicFrameChg chg="add mod modGraphic">
          <ac:chgData name="Andreas Rodtwitt" userId="e7b9b1e1-1f33-469b-88f4-ba42d64507ad" providerId="ADAL" clId="{3FFC6F9A-FB90-402B-8BE0-D164D98CCE53}" dt="2023-11-07T12:58:16.160" v="1025" actId="1076"/>
          <ac:graphicFrameMkLst>
            <pc:docMk/>
            <pc:sldMk cId="1478716192" sldId="302"/>
            <ac:graphicFrameMk id="8" creationId="{FC9E2890-F734-7478-1F9C-9110C2CC55E0}"/>
          </ac:graphicFrameMkLst>
        </pc:graphicFrameChg>
        <pc:graphicFrameChg chg="add mod modGraphic">
          <ac:chgData name="Andreas Rodtwitt" userId="e7b9b1e1-1f33-469b-88f4-ba42d64507ad" providerId="ADAL" clId="{3FFC6F9A-FB90-402B-8BE0-D164D98CCE53}" dt="2023-11-07T12:58:34.878" v="1038" actId="20577"/>
          <ac:graphicFrameMkLst>
            <pc:docMk/>
            <pc:sldMk cId="1478716192" sldId="302"/>
            <ac:graphicFrameMk id="9" creationId="{D4CC3411-4FCE-DA09-2B14-B2BD838B092D}"/>
          </ac:graphicFrameMkLst>
        </pc:graphicFrameChg>
        <pc:cxnChg chg="add mod">
          <ac:chgData name="Andreas Rodtwitt" userId="e7b9b1e1-1f33-469b-88f4-ba42d64507ad" providerId="ADAL" clId="{3FFC6F9A-FB90-402B-8BE0-D164D98CCE53}" dt="2023-11-07T12:59:37.658" v="1048" actId="692"/>
          <ac:cxnSpMkLst>
            <pc:docMk/>
            <pc:sldMk cId="1478716192" sldId="302"/>
            <ac:cxnSpMk id="11" creationId="{1817DB6D-5BAF-856A-FD5B-FE4068680D05}"/>
          </ac:cxnSpMkLst>
        </pc:cxnChg>
        <pc:cxnChg chg="add mod">
          <ac:chgData name="Andreas Rodtwitt" userId="e7b9b1e1-1f33-469b-88f4-ba42d64507ad" providerId="ADAL" clId="{3FFC6F9A-FB90-402B-8BE0-D164D98CCE53}" dt="2023-11-07T13:00:17.855" v="1053" actId="14100"/>
          <ac:cxnSpMkLst>
            <pc:docMk/>
            <pc:sldMk cId="1478716192" sldId="302"/>
            <ac:cxnSpMk id="17" creationId="{6A17A686-BE2D-8A75-E091-EF3C3C930305}"/>
          </ac:cxnSpMkLst>
        </pc:cxnChg>
      </pc:sldChg>
      <pc:sldChg chg="addSp delSp modSp new mod modClrScheme chgLayout modNotesTx">
        <pc:chgData name="Andreas Rodtwitt" userId="e7b9b1e1-1f33-469b-88f4-ba42d64507ad" providerId="ADAL" clId="{3FFC6F9A-FB90-402B-8BE0-D164D98CCE53}" dt="2023-11-07T20:29:27.656" v="2583" actId="20577"/>
        <pc:sldMkLst>
          <pc:docMk/>
          <pc:sldMk cId="4190793631" sldId="303"/>
        </pc:sldMkLst>
        <pc:spChg chg="del mod ord">
          <ac:chgData name="Andreas Rodtwitt" userId="e7b9b1e1-1f33-469b-88f4-ba42d64507ad" providerId="ADAL" clId="{3FFC6F9A-FB90-402B-8BE0-D164D98CCE53}" dt="2023-11-07T13:22:14.160" v="1243" actId="700"/>
          <ac:spMkLst>
            <pc:docMk/>
            <pc:sldMk cId="4190793631" sldId="303"/>
            <ac:spMk id="2" creationId="{D042A781-6513-AAB0-ABED-E4D608936500}"/>
          </ac:spMkLst>
        </pc:spChg>
        <pc:spChg chg="del mod ord">
          <ac:chgData name="Andreas Rodtwitt" userId="e7b9b1e1-1f33-469b-88f4-ba42d64507ad" providerId="ADAL" clId="{3FFC6F9A-FB90-402B-8BE0-D164D98CCE53}" dt="2023-11-07T13:22:14.160" v="1243" actId="700"/>
          <ac:spMkLst>
            <pc:docMk/>
            <pc:sldMk cId="4190793631" sldId="303"/>
            <ac:spMk id="3" creationId="{F8C3C4CD-5106-6AFB-4ED8-C7D999234A31}"/>
          </ac:spMkLst>
        </pc:spChg>
        <pc:spChg chg="del mod ord">
          <ac:chgData name="Andreas Rodtwitt" userId="e7b9b1e1-1f33-469b-88f4-ba42d64507ad" providerId="ADAL" clId="{3FFC6F9A-FB90-402B-8BE0-D164D98CCE53}" dt="2023-11-07T13:22:14.160" v="1243" actId="700"/>
          <ac:spMkLst>
            <pc:docMk/>
            <pc:sldMk cId="4190793631" sldId="303"/>
            <ac:spMk id="4" creationId="{57AA9E82-5A99-8AF6-74FD-10AD34262F54}"/>
          </ac:spMkLst>
        </pc:spChg>
        <pc:spChg chg="mod ord">
          <ac:chgData name="Andreas Rodtwitt" userId="e7b9b1e1-1f33-469b-88f4-ba42d64507ad" providerId="ADAL" clId="{3FFC6F9A-FB90-402B-8BE0-D164D98CCE53}" dt="2023-11-07T13:32:27.211" v="1311" actId="700"/>
          <ac:spMkLst>
            <pc:docMk/>
            <pc:sldMk cId="4190793631" sldId="303"/>
            <ac:spMk id="5" creationId="{9E682404-7E59-E61C-B4C2-A24E5ED9CC71}"/>
          </ac:spMkLst>
        </pc:spChg>
        <pc:spChg chg="mod ord">
          <ac:chgData name="Andreas Rodtwitt" userId="e7b9b1e1-1f33-469b-88f4-ba42d64507ad" providerId="ADAL" clId="{3FFC6F9A-FB90-402B-8BE0-D164D98CCE53}" dt="2023-11-07T13:32:27.211" v="1311" actId="700"/>
          <ac:spMkLst>
            <pc:docMk/>
            <pc:sldMk cId="4190793631" sldId="303"/>
            <ac:spMk id="6" creationId="{4E796997-8D88-D6EA-8A3C-6313D16B7D75}"/>
          </ac:spMkLst>
        </pc:spChg>
        <pc:spChg chg="add mod ord">
          <ac:chgData name="Andreas Rodtwitt" userId="e7b9b1e1-1f33-469b-88f4-ba42d64507ad" providerId="ADAL" clId="{3FFC6F9A-FB90-402B-8BE0-D164D98CCE53}" dt="2023-11-07T20:29:05.376" v="2546" actId="20577"/>
          <ac:spMkLst>
            <pc:docMk/>
            <pc:sldMk cId="4190793631" sldId="303"/>
            <ac:spMk id="7" creationId="{0E227008-C2A9-3BF5-337F-B5939233472A}"/>
          </ac:spMkLst>
        </pc:spChg>
        <pc:spChg chg="add del mod ord">
          <ac:chgData name="Andreas Rodtwitt" userId="e7b9b1e1-1f33-469b-88f4-ba42d64507ad" providerId="ADAL" clId="{3FFC6F9A-FB90-402B-8BE0-D164D98CCE53}" dt="2023-11-07T13:32:27.211" v="1311" actId="700"/>
          <ac:spMkLst>
            <pc:docMk/>
            <pc:sldMk cId="4190793631" sldId="303"/>
            <ac:spMk id="8" creationId="{7C1F151A-A51E-3EA3-5DDA-B06A26194276}"/>
          </ac:spMkLst>
        </pc:spChg>
        <pc:spChg chg="add mod ord">
          <ac:chgData name="Andreas Rodtwitt" userId="e7b9b1e1-1f33-469b-88f4-ba42d64507ad" providerId="ADAL" clId="{3FFC6F9A-FB90-402B-8BE0-D164D98CCE53}" dt="2023-11-07T13:33:01.589" v="1326" actId="6549"/>
          <ac:spMkLst>
            <pc:docMk/>
            <pc:sldMk cId="4190793631" sldId="303"/>
            <ac:spMk id="9" creationId="{8EE7ABB5-905D-6626-3091-5AFDBBFD228A}"/>
          </ac:spMkLst>
        </pc:spChg>
        <pc:spChg chg="add mod ord">
          <ac:chgData name="Andreas Rodtwitt" userId="e7b9b1e1-1f33-469b-88f4-ba42d64507ad" providerId="ADAL" clId="{3FFC6F9A-FB90-402B-8BE0-D164D98CCE53}" dt="2023-11-07T13:32:27.211" v="1311" actId="700"/>
          <ac:spMkLst>
            <pc:docMk/>
            <pc:sldMk cId="4190793631" sldId="303"/>
            <ac:spMk id="10" creationId="{BF051785-E9CB-82E3-A725-6FCFC3F3D1B0}"/>
          </ac:spMkLst>
        </pc:spChg>
        <pc:spChg chg="add mod ord">
          <ac:chgData name="Andreas Rodtwitt" userId="e7b9b1e1-1f33-469b-88f4-ba42d64507ad" providerId="ADAL" clId="{3FFC6F9A-FB90-402B-8BE0-D164D98CCE53}" dt="2023-11-07T13:37:47.743" v="1419" actId="14100"/>
          <ac:spMkLst>
            <pc:docMk/>
            <pc:sldMk cId="4190793631" sldId="303"/>
            <ac:spMk id="11" creationId="{DE53EB91-7C51-3FFB-1D00-9E18BCC83600}"/>
          </ac:spMkLst>
        </pc:spChg>
      </pc:sldChg>
      <pc:sldChg chg="addSp delSp modSp new mod modClrScheme chgLayout">
        <pc:chgData name="Andreas Rodtwitt" userId="e7b9b1e1-1f33-469b-88f4-ba42d64507ad" providerId="ADAL" clId="{3FFC6F9A-FB90-402B-8BE0-D164D98CCE53}" dt="2023-11-07T13:50:50.663" v="1607" actId="478"/>
        <pc:sldMkLst>
          <pc:docMk/>
          <pc:sldMk cId="4241937067" sldId="304"/>
        </pc:sldMkLst>
        <pc:spChg chg="add del mod ord">
          <ac:chgData name="Andreas Rodtwitt" userId="e7b9b1e1-1f33-469b-88f4-ba42d64507ad" providerId="ADAL" clId="{3FFC6F9A-FB90-402B-8BE0-D164D98CCE53}" dt="2023-11-07T13:50:14.574" v="1590" actId="700"/>
          <ac:spMkLst>
            <pc:docMk/>
            <pc:sldMk cId="4241937067" sldId="304"/>
            <ac:spMk id="2" creationId="{BDD986BB-CCA9-6DDB-78FF-76ABE872C5E9}"/>
          </ac:spMkLst>
        </pc:spChg>
        <pc:spChg chg="add del">
          <ac:chgData name="Andreas Rodtwitt" userId="e7b9b1e1-1f33-469b-88f4-ba42d64507ad" providerId="ADAL" clId="{3FFC6F9A-FB90-402B-8BE0-D164D98CCE53}" dt="2023-11-07T13:50:14.574" v="1590" actId="700"/>
          <ac:spMkLst>
            <pc:docMk/>
            <pc:sldMk cId="4241937067" sldId="304"/>
            <ac:spMk id="3" creationId="{F46329A2-FE1D-8B6F-3959-2E3C8288E5B5}"/>
          </ac:spMkLst>
        </pc:spChg>
        <pc:spChg chg="add del mod ord">
          <ac:chgData name="Andreas Rodtwitt" userId="e7b9b1e1-1f33-469b-88f4-ba42d64507ad" providerId="ADAL" clId="{3FFC6F9A-FB90-402B-8BE0-D164D98CCE53}" dt="2023-11-07T13:50:14.574" v="1590" actId="700"/>
          <ac:spMkLst>
            <pc:docMk/>
            <pc:sldMk cId="4241937067" sldId="304"/>
            <ac:spMk id="4" creationId="{FC1203F0-4156-B97E-05DE-36EC3CC29048}"/>
          </ac:spMkLst>
        </pc:spChg>
        <pc:spChg chg="del mod ord">
          <ac:chgData name="Andreas Rodtwitt" userId="e7b9b1e1-1f33-469b-88f4-ba42d64507ad" providerId="ADAL" clId="{3FFC6F9A-FB90-402B-8BE0-D164D98CCE53}" dt="2023-11-07T13:50:50.663" v="1607" actId="478"/>
          <ac:spMkLst>
            <pc:docMk/>
            <pc:sldMk cId="4241937067" sldId="304"/>
            <ac:spMk id="5" creationId="{79628545-33E0-ADB1-0569-642CDF59D5E8}"/>
          </ac:spMkLst>
        </pc:spChg>
        <pc:spChg chg="mod ord">
          <ac:chgData name="Andreas Rodtwitt" userId="e7b9b1e1-1f33-469b-88f4-ba42d64507ad" providerId="ADAL" clId="{3FFC6F9A-FB90-402B-8BE0-D164D98CCE53}" dt="2023-11-07T13:50:14.574" v="1590" actId="700"/>
          <ac:spMkLst>
            <pc:docMk/>
            <pc:sldMk cId="4241937067" sldId="304"/>
            <ac:spMk id="6" creationId="{28C976B3-2A0D-C46E-CEEE-22B66A6D7D66}"/>
          </ac:spMkLst>
        </pc:spChg>
        <pc:spChg chg="add del mod ord">
          <ac:chgData name="Andreas Rodtwitt" userId="e7b9b1e1-1f33-469b-88f4-ba42d64507ad" providerId="ADAL" clId="{3FFC6F9A-FB90-402B-8BE0-D164D98CCE53}" dt="2023-11-07T13:50:38.783" v="1604" actId="20577"/>
          <ac:spMkLst>
            <pc:docMk/>
            <pc:sldMk cId="4241937067" sldId="304"/>
            <ac:spMk id="7" creationId="{EC82FDBD-1285-BA92-3255-A4E1C2E3FC8C}"/>
          </ac:spMkLst>
        </pc:spChg>
        <pc:spChg chg="add del mod ord">
          <ac:chgData name="Andreas Rodtwitt" userId="e7b9b1e1-1f33-469b-88f4-ba42d64507ad" providerId="ADAL" clId="{3FFC6F9A-FB90-402B-8BE0-D164D98CCE53}" dt="2023-11-07T13:50:19.620" v="1592" actId="20577"/>
          <ac:spMkLst>
            <pc:docMk/>
            <pc:sldMk cId="4241937067" sldId="304"/>
            <ac:spMk id="8" creationId="{E5757B5C-7212-60A2-B8E4-AAF39891A58E}"/>
          </ac:spMkLst>
        </pc:spChg>
      </pc:sldChg>
      <pc:sldChg chg="addSp delSp modSp new mod modClrScheme chgLayout">
        <pc:chgData name="Andreas Rodtwitt" userId="e7b9b1e1-1f33-469b-88f4-ba42d64507ad" providerId="ADAL" clId="{3FFC6F9A-FB90-402B-8BE0-D164D98CCE53}" dt="2023-11-07T13:51:19.875" v="1619"/>
        <pc:sldMkLst>
          <pc:docMk/>
          <pc:sldMk cId="390813795" sldId="305"/>
        </pc:sldMkLst>
        <pc:spChg chg="del mod ord">
          <ac:chgData name="Andreas Rodtwitt" userId="e7b9b1e1-1f33-469b-88f4-ba42d64507ad" providerId="ADAL" clId="{3FFC6F9A-FB90-402B-8BE0-D164D98CCE53}" dt="2023-11-07T13:51:07.087" v="1609" actId="700"/>
          <ac:spMkLst>
            <pc:docMk/>
            <pc:sldMk cId="390813795" sldId="305"/>
            <ac:spMk id="2" creationId="{405AABD9-E98E-D2A3-70B5-64AA6715271F}"/>
          </ac:spMkLst>
        </pc:spChg>
        <pc:spChg chg="del">
          <ac:chgData name="Andreas Rodtwitt" userId="e7b9b1e1-1f33-469b-88f4-ba42d64507ad" providerId="ADAL" clId="{3FFC6F9A-FB90-402B-8BE0-D164D98CCE53}" dt="2023-11-07T13:51:07.087" v="1609" actId="700"/>
          <ac:spMkLst>
            <pc:docMk/>
            <pc:sldMk cId="390813795" sldId="305"/>
            <ac:spMk id="3" creationId="{5C6AE949-1D41-C9A8-4DAC-05E55CC26D23}"/>
          </ac:spMkLst>
        </pc:spChg>
        <pc:spChg chg="del mod ord">
          <ac:chgData name="Andreas Rodtwitt" userId="e7b9b1e1-1f33-469b-88f4-ba42d64507ad" providerId="ADAL" clId="{3FFC6F9A-FB90-402B-8BE0-D164D98CCE53}" dt="2023-11-07T13:51:07.087" v="1609" actId="700"/>
          <ac:spMkLst>
            <pc:docMk/>
            <pc:sldMk cId="390813795" sldId="305"/>
            <ac:spMk id="4" creationId="{6CF93216-7C3F-3C23-D5BA-B8234FCDEA66}"/>
          </ac:spMkLst>
        </pc:spChg>
        <pc:spChg chg="mod ord">
          <ac:chgData name="Andreas Rodtwitt" userId="e7b9b1e1-1f33-469b-88f4-ba42d64507ad" providerId="ADAL" clId="{3FFC6F9A-FB90-402B-8BE0-D164D98CCE53}" dt="2023-11-07T13:51:19.875" v="1619"/>
          <ac:spMkLst>
            <pc:docMk/>
            <pc:sldMk cId="390813795" sldId="305"/>
            <ac:spMk id="5" creationId="{42860052-7C96-F45B-8351-F953D318681C}"/>
          </ac:spMkLst>
        </pc:spChg>
        <pc:spChg chg="mod ord">
          <ac:chgData name="Andreas Rodtwitt" userId="e7b9b1e1-1f33-469b-88f4-ba42d64507ad" providerId="ADAL" clId="{3FFC6F9A-FB90-402B-8BE0-D164D98CCE53}" dt="2023-11-07T13:51:07.087" v="1609" actId="700"/>
          <ac:spMkLst>
            <pc:docMk/>
            <pc:sldMk cId="390813795" sldId="305"/>
            <ac:spMk id="6" creationId="{A0611400-41DC-BFA5-25E6-05CA79D4CC87}"/>
          </ac:spMkLst>
        </pc:spChg>
        <pc:spChg chg="add mod ord">
          <ac:chgData name="Andreas Rodtwitt" userId="e7b9b1e1-1f33-469b-88f4-ba42d64507ad" providerId="ADAL" clId="{3FFC6F9A-FB90-402B-8BE0-D164D98CCE53}" dt="2023-11-07T13:51:12.203" v="1618" actId="20577"/>
          <ac:spMkLst>
            <pc:docMk/>
            <pc:sldMk cId="390813795" sldId="305"/>
            <ac:spMk id="7" creationId="{91F0CA09-2A46-AF50-B7F2-8E9E186B3C69}"/>
          </ac:spMkLst>
        </pc:spChg>
        <pc:spChg chg="add mod ord">
          <ac:chgData name="Andreas Rodtwitt" userId="e7b9b1e1-1f33-469b-88f4-ba42d64507ad" providerId="ADAL" clId="{3FFC6F9A-FB90-402B-8BE0-D164D98CCE53}" dt="2023-11-07T13:51:07.087" v="1609" actId="700"/>
          <ac:spMkLst>
            <pc:docMk/>
            <pc:sldMk cId="390813795" sldId="305"/>
            <ac:spMk id="8" creationId="{6E04AF9E-F9E4-F536-AE4F-997FAF8ABC99}"/>
          </ac:spMkLst>
        </pc:spChg>
      </pc:sldChg>
      <pc:sldChg chg="addSp delSp modSp new mod modClrScheme chgLayout">
        <pc:chgData name="Andreas Rodtwitt" userId="e7b9b1e1-1f33-469b-88f4-ba42d64507ad" providerId="ADAL" clId="{3FFC6F9A-FB90-402B-8BE0-D164D98CCE53}" dt="2023-11-07T20:18:17.759" v="2419"/>
        <pc:sldMkLst>
          <pc:docMk/>
          <pc:sldMk cId="3651517320" sldId="306"/>
        </pc:sldMkLst>
        <pc:spChg chg="del mod ord">
          <ac:chgData name="Andreas Rodtwitt" userId="e7b9b1e1-1f33-469b-88f4-ba42d64507ad" providerId="ADAL" clId="{3FFC6F9A-FB90-402B-8BE0-D164D98CCE53}" dt="2023-11-07T13:55:40.511" v="1621" actId="700"/>
          <ac:spMkLst>
            <pc:docMk/>
            <pc:sldMk cId="3651517320" sldId="306"/>
            <ac:spMk id="2" creationId="{53A315AD-4D0C-1FF8-C5A0-F342765EC5A7}"/>
          </ac:spMkLst>
        </pc:spChg>
        <pc:spChg chg="del mod ord">
          <ac:chgData name="Andreas Rodtwitt" userId="e7b9b1e1-1f33-469b-88f4-ba42d64507ad" providerId="ADAL" clId="{3FFC6F9A-FB90-402B-8BE0-D164D98CCE53}" dt="2023-11-07T13:55:40.511" v="1621" actId="700"/>
          <ac:spMkLst>
            <pc:docMk/>
            <pc:sldMk cId="3651517320" sldId="306"/>
            <ac:spMk id="3" creationId="{861FFBB5-BAED-6260-9C47-E12733977BF9}"/>
          </ac:spMkLst>
        </pc:spChg>
        <pc:spChg chg="del mod ord">
          <ac:chgData name="Andreas Rodtwitt" userId="e7b9b1e1-1f33-469b-88f4-ba42d64507ad" providerId="ADAL" clId="{3FFC6F9A-FB90-402B-8BE0-D164D98CCE53}" dt="2023-11-07T13:55:40.511" v="1621" actId="700"/>
          <ac:spMkLst>
            <pc:docMk/>
            <pc:sldMk cId="3651517320" sldId="306"/>
            <ac:spMk id="4" creationId="{3CE46AE7-66C7-527A-0746-004574F85CAA}"/>
          </ac:spMkLst>
        </pc:spChg>
        <pc:spChg chg="mod ord">
          <ac:chgData name="Andreas Rodtwitt" userId="e7b9b1e1-1f33-469b-88f4-ba42d64507ad" providerId="ADAL" clId="{3FFC6F9A-FB90-402B-8BE0-D164D98CCE53}" dt="2023-11-07T20:18:17.759" v="2419"/>
          <ac:spMkLst>
            <pc:docMk/>
            <pc:sldMk cId="3651517320" sldId="306"/>
            <ac:spMk id="5" creationId="{9774D83E-53C3-62DA-E351-4BFFAB561904}"/>
          </ac:spMkLst>
        </pc:spChg>
        <pc:spChg chg="mod ord">
          <ac:chgData name="Andreas Rodtwitt" userId="e7b9b1e1-1f33-469b-88f4-ba42d64507ad" providerId="ADAL" clId="{3FFC6F9A-FB90-402B-8BE0-D164D98CCE53}" dt="2023-11-07T13:55:40.511" v="1621" actId="700"/>
          <ac:spMkLst>
            <pc:docMk/>
            <pc:sldMk cId="3651517320" sldId="306"/>
            <ac:spMk id="6" creationId="{02951FAF-2FE3-73DD-AB49-1F4ABE7810C5}"/>
          </ac:spMkLst>
        </pc:spChg>
        <pc:spChg chg="del">
          <ac:chgData name="Andreas Rodtwitt" userId="e7b9b1e1-1f33-469b-88f4-ba42d64507ad" providerId="ADAL" clId="{3FFC6F9A-FB90-402B-8BE0-D164D98CCE53}" dt="2023-11-07T13:55:40.511" v="1621" actId="700"/>
          <ac:spMkLst>
            <pc:docMk/>
            <pc:sldMk cId="3651517320" sldId="306"/>
            <ac:spMk id="7" creationId="{83512F3F-970F-8E87-A451-03F03032D96D}"/>
          </ac:spMkLst>
        </pc:spChg>
        <pc:spChg chg="add mod ord">
          <ac:chgData name="Andreas Rodtwitt" userId="e7b9b1e1-1f33-469b-88f4-ba42d64507ad" providerId="ADAL" clId="{3FFC6F9A-FB90-402B-8BE0-D164D98CCE53}" dt="2023-11-07T13:58:51.035" v="1694" actId="20577"/>
          <ac:spMkLst>
            <pc:docMk/>
            <pc:sldMk cId="3651517320" sldId="306"/>
            <ac:spMk id="8" creationId="{27D5C469-9C06-3595-ED95-044DEF260CBE}"/>
          </ac:spMkLst>
        </pc:spChg>
        <pc:spChg chg="add mod ord">
          <ac:chgData name="Andreas Rodtwitt" userId="e7b9b1e1-1f33-469b-88f4-ba42d64507ad" providerId="ADAL" clId="{3FFC6F9A-FB90-402B-8BE0-D164D98CCE53}" dt="2023-11-07T13:55:40.511" v="1621" actId="700"/>
          <ac:spMkLst>
            <pc:docMk/>
            <pc:sldMk cId="3651517320" sldId="306"/>
            <ac:spMk id="9" creationId="{4C9E15E4-B7A3-2E68-1972-D6AE7CA9DF71}"/>
          </ac:spMkLst>
        </pc:spChg>
        <pc:spChg chg="add mod ord">
          <ac:chgData name="Andreas Rodtwitt" userId="e7b9b1e1-1f33-469b-88f4-ba42d64507ad" providerId="ADAL" clId="{3FFC6F9A-FB90-402B-8BE0-D164D98CCE53}" dt="2023-11-07T14:03:12.477" v="1831" actId="20577"/>
          <ac:spMkLst>
            <pc:docMk/>
            <pc:sldMk cId="3651517320" sldId="306"/>
            <ac:spMk id="10" creationId="{2734315A-E764-2733-4C7D-DB00B6902AF7}"/>
          </ac:spMkLst>
        </pc:spChg>
      </pc:sldChg>
      <pc:sldChg chg="addSp delSp modSp new mod modClrScheme chgLayout">
        <pc:chgData name="Andreas Rodtwitt" userId="e7b9b1e1-1f33-469b-88f4-ba42d64507ad" providerId="ADAL" clId="{3FFC6F9A-FB90-402B-8BE0-D164D98CCE53}" dt="2023-11-07T19:54:44.460" v="1948" actId="27636"/>
        <pc:sldMkLst>
          <pc:docMk/>
          <pc:sldMk cId="1052333260" sldId="307"/>
        </pc:sldMkLst>
        <pc:spChg chg="add del mod ord">
          <ac:chgData name="Andreas Rodtwitt" userId="e7b9b1e1-1f33-469b-88f4-ba42d64507ad" providerId="ADAL" clId="{3FFC6F9A-FB90-402B-8BE0-D164D98CCE53}" dt="2023-11-07T19:53:49.116" v="1835" actId="700"/>
          <ac:spMkLst>
            <pc:docMk/>
            <pc:sldMk cId="1052333260" sldId="307"/>
            <ac:spMk id="2" creationId="{32C62BED-5B52-3495-180A-F2D76A3E8B3B}"/>
          </ac:spMkLst>
        </pc:spChg>
        <pc:spChg chg="add mod ord">
          <ac:chgData name="Andreas Rodtwitt" userId="e7b9b1e1-1f33-469b-88f4-ba42d64507ad" providerId="ADAL" clId="{3FFC6F9A-FB90-402B-8BE0-D164D98CCE53}" dt="2023-11-07T19:54:18.291" v="1890" actId="20577"/>
          <ac:spMkLst>
            <pc:docMk/>
            <pc:sldMk cId="1052333260" sldId="307"/>
            <ac:spMk id="3" creationId="{785C0ADB-0DDF-B3A6-9963-3A6095802587}"/>
          </ac:spMkLst>
        </pc:spChg>
        <pc:spChg chg="add mod ord">
          <ac:chgData name="Andreas Rodtwitt" userId="e7b9b1e1-1f33-469b-88f4-ba42d64507ad" providerId="ADAL" clId="{3FFC6F9A-FB90-402B-8BE0-D164D98CCE53}" dt="2023-11-07T19:54:44.460" v="1948" actId="27636"/>
          <ac:spMkLst>
            <pc:docMk/>
            <pc:sldMk cId="1052333260" sldId="307"/>
            <ac:spMk id="4" creationId="{F36FEFB6-E852-0AB6-3A4B-667A032FFB87}"/>
          </ac:spMkLst>
        </pc:spChg>
      </pc:sldChg>
      <pc:sldChg chg="addSp delSp modSp new mod modClrScheme modAnim chgLayout">
        <pc:chgData name="Andreas Rodtwitt" userId="e7b9b1e1-1f33-469b-88f4-ba42d64507ad" providerId="ADAL" clId="{3FFC6F9A-FB90-402B-8BE0-D164D98CCE53}" dt="2023-11-07T20:18:04.898" v="2417"/>
        <pc:sldMkLst>
          <pc:docMk/>
          <pc:sldMk cId="3892266657" sldId="308"/>
        </pc:sldMkLst>
        <pc:spChg chg="del mod ord">
          <ac:chgData name="Andreas Rodtwitt" userId="e7b9b1e1-1f33-469b-88f4-ba42d64507ad" providerId="ADAL" clId="{3FFC6F9A-FB90-402B-8BE0-D164D98CCE53}" dt="2023-11-07T19:55:30.326" v="1950" actId="700"/>
          <ac:spMkLst>
            <pc:docMk/>
            <pc:sldMk cId="3892266657" sldId="308"/>
            <ac:spMk id="2" creationId="{555AEB80-E149-3A4A-407C-A43B9F95FF44}"/>
          </ac:spMkLst>
        </pc:spChg>
        <pc:spChg chg="del mod ord">
          <ac:chgData name="Andreas Rodtwitt" userId="e7b9b1e1-1f33-469b-88f4-ba42d64507ad" providerId="ADAL" clId="{3FFC6F9A-FB90-402B-8BE0-D164D98CCE53}" dt="2023-11-07T19:55:30.326" v="1950" actId="700"/>
          <ac:spMkLst>
            <pc:docMk/>
            <pc:sldMk cId="3892266657" sldId="308"/>
            <ac:spMk id="3" creationId="{5FDA3EDF-550B-478F-155F-F10159884F4F}"/>
          </ac:spMkLst>
        </pc:spChg>
        <pc:spChg chg="mod ord">
          <ac:chgData name="Andreas Rodtwitt" userId="e7b9b1e1-1f33-469b-88f4-ba42d64507ad" providerId="ADAL" clId="{3FFC6F9A-FB90-402B-8BE0-D164D98CCE53}" dt="2023-11-07T20:18:04.898" v="2417"/>
          <ac:spMkLst>
            <pc:docMk/>
            <pc:sldMk cId="3892266657" sldId="308"/>
            <ac:spMk id="4" creationId="{45A0739E-10A4-BF37-39DE-566D2F151D7E}"/>
          </ac:spMkLst>
        </pc:spChg>
        <pc:spChg chg="mod ord">
          <ac:chgData name="Andreas Rodtwitt" userId="e7b9b1e1-1f33-469b-88f4-ba42d64507ad" providerId="ADAL" clId="{3FFC6F9A-FB90-402B-8BE0-D164D98CCE53}" dt="2023-11-07T20:15:34.950" v="2409" actId="700"/>
          <ac:spMkLst>
            <pc:docMk/>
            <pc:sldMk cId="3892266657" sldId="308"/>
            <ac:spMk id="5" creationId="{1AC0B147-DCA7-D313-D770-21504C829244}"/>
          </ac:spMkLst>
        </pc:spChg>
        <pc:spChg chg="del mod ord">
          <ac:chgData name="Andreas Rodtwitt" userId="e7b9b1e1-1f33-469b-88f4-ba42d64507ad" providerId="ADAL" clId="{3FFC6F9A-FB90-402B-8BE0-D164D98CCE53}" dt="2023-11-07T19:55:30.326" v="1950" actId="700"/>
          <ac:spMkLst>
            <pc:docMk/>
            <pc:sldMk cId="3892266657" sldId="308"/>
            <ac:spMk id="6" creationId="{5B3307BA-5284-288B-327C-3E7F6C96F7D4}"/>
          </ac:spMkLst>
        </pc:spChg>
        <pc:spChg chg="add mod ord">
          <ac:chgData name="Andreas Rodtwitt" userId="e7b9b1e1-1f33-469b-88f4-ba42d64507ad" providerId="ADAL" clId="{3FFC6F9A-FB90-402B-8BE0-D164D98CCE53}" dt="2023-11-07T20:15:34.950" v="2409" actId="700"/>
          <ac:spMkLst>
            <pc:docMk/>
            <pc:sldMk cId="3892266657" sldId="308"/>
            <ac:spMk id="7" creationId="{998BF7B7-65DE-A7D3-3218-CADF51B54100}"/>
          </ac:spMkLst>
        </pc:spChg>
        <pc:spChg chg="add del mod ord">
          <ac:chgData name="Andreas Rodtwitt" userId="e7b9b1e1-1f33-469b-88f4-ba42d64507ad" providerId="ADAL" clId="{3FFC6F9A-FB90-402B-8BE0-D164D98CCE53}" dt="2023-11-07T19:57:51.429" v="2031" actId="931"/>
          <ac:spMkLst>
            <pc:docMk/>
            <pc:sldMk cId="3892266657" sldId="308"/>
            <ac:spMk id="8" creationId="{B993C24D-BB93-6213-39BE-0459DB49C837}"/>
          </ac:spMkLst>
        </pc:spChg>
        <pc:spChg chg="add del mod ord">
          <ac:chgData name="Andreas Rodtwitt" userId="e7b9b1e1-1f33-469b-88f4-ba42d64507ad" providerId="ADAL" clId="{3FFC6F9A-FB90-402B-8BE0-D164D98CCE53}" dt="2023-11-07T20:15:34.950" v="2409" actId="700"/>
          <ac:spMkLst>
            <pc:docMk/>
            <pc:sldMk cId="3892266657" sldId="308"/>
            <ac:spMk id="9" creationId="{F304415C-CAE6-5C80-36AE-D537F134A47A}"/>
          </ac:spMkLst>
        </pc:spChg>
        <pc:spChg chg="add mod">
          <ac:chgData name="Andreas Rodtwitt" userId="e7b9b1e1-1f33-469b-88f4-ba42d64507ad" providerId="ADAL" clId="{3FFC6F9A-FB90-402B-8BE0-D164D98CCE53}" dt="2023-11-07T20:16:01.699" v="2414" actId="1076"/>
          <ac:spMkLst>
            <pc:docMk/>
            <pc:sldMk cId="3892266657" sldId="308"/>
            <ac:spMk id="13" creationId="{75F9C25A-3E0B-21FB-67CC-9E00D71DECC9}"/>
          </ac:spMkLst>
        </pc:spChg>
        <pc:spChg chg="add mod ord">
          <ac:chgData name="Andreas Rodtwitt" userId="e7b9b1e1-1f33-469b-88f4-ba42d64507ad" providerId="ADAL" clId="{3FFC6F9A-FB90-402B-8BE0-D164D98CCE53}" dt="2023-11-07T20:15:34.950" v="2409" actId="700"/>
          <ac:spMkLst>
            <pc:docMk/>
            <pc:sldMk cId="3892266657" sldId="308"/>
            <ac:spMk id="14" creationId="{082DABCF-083A-48AC-B933-8D6645F91C36}"/>
          </ac:spMkLst>
        </pc:spChg>
        <pc:picChg chg="add mod ord">
          <ac:chgData name="Andreas Rodtwitt" userId="e7b9b1e1-1f33-469b-88f4-ba42d64507ad" providerId="ADAL" clId="{3FFC6F9A-FB90-402B-8BE0-D164D98CCE53}" dt="2023-11-07T20:15:34.950" v="2409" actId="700"/>
          <ac:picMkLst>
            <pc:docMk/>
            <pc:sldMk cId="3892266657" sldId="308"/>
            <ac:picMk id="11" creationId="{8EFE4688-4590-C130-5FC7-F653CA5E2AD9}"/>
          </ac:picMkLst>
        </pc:picChg>
      </pc:sldChg>
      <pc:sldChg chg="addSp delSp modSp new mod modClrScheme chgLayout">
        <pc:chgData name="Andreas Rodtwitt" userId="e7b9b1e1-1f33-469b-88f4-ba42d64507ad" providerId="ADAL" clId="{3FFC6F9A-FB90-402B-8BE0-D164D98CCE53}" dt="2023-11-07T20:26:18.843" v="2545" actId="20577"/>
        <pc:sldMkLst>
          <pc:docMk/>
          <pc:sldMk cId="3594658422" sldId="309"/>
        </pc:sldMkLst>
        <pc:spChg chg="del mod ord">
          <ac:chgData name="Andreas Rodtwitt" userId="e7b9b1e1-1f33-469b-88f4-ba42d64507ad" providerId="ADAL" clId="{3FFC6F9A-FB90-402B-8BE0-D164D98CCE53}" dt="2023-11-07T19:56:05.075" v="1994" actId="700"/>
          <ac:spMkLst>
            <pc:docMk/>
            <pc:sldMk cId="3594658422" sldId="309"/>
            <ac:spMk id="2" creationId="{15E8C736-8FE7-E1C4-8965-8C3E213EA89F}"/>
          </ac:spMkLst>
        </pc:spChg>
        <pc:spChg chg="del mod ord">
          <ac:chgData name="Andreas Rodtwitt" userId="e7b9b1e1-1f33-469b-88f4-ba42d64507ad" providerId="ADAL" clId="{3FFC6F9A-FB90-402B-8BE0-D164D98CCE53}" dt="2023-11-07T19:56:05.075" v="1994" actId="700"/>
          <ac:spMkLst>
            <pc:docMk/>
            <pc:sldMk cId="3594658422" sldId="309"/>
            <ac:spMk id="3" creationId="{FDEA0CE0-C396-3179-0179-5EE88E45EA50}"/>
          </ac:spMkLst>
        </pc:spChg>
        <pc:spChg chg="del mod ord">
          <ac:chgData name="Andreas Rodtwitt" userId="e7b9b1e1-1f33-469b-88f4-ba42d64507ad" providerId="ADAL" clId="{3FFC6F9A-FB90-402B-8BE0-D164D98CCE53}" dt="2023-11-07T19:56:05.075" v="1994" actId="700"/>
          <ac:spMkLst>
            <pc:docMk/>
            <pc:sldMk cId="3594658422" sldId="309"/>
            <ac:spMk id="4" creationId="{453DFF20-0BE9-F778-8ED6-3338097B2B02}"/>
          </ac:spMkLst>
        </pc:spChg>
        <pc:spChg chg="mod ord">
          <ac:chgData name="Andreas Rodtwitt" userId="e7b9b1e1-1f33-469b-88f4-ba42d64507ad" providerId="ADAL" clId="{3FFC6F9A-FB90-402B-8BE0-D164D98CCE53}" dt="2023-11-07T20:18:00.172" v="2416"/>
          <ac:spMkLst>
            <pc:docMk/>
            <pc:sldMk cId="3594658422" sldId="309"/>
            <ac:spMk id="5" creationId="{D35BEC39-A986-8975-99F4-49A0EB026C6A}"/>
          </ac:spMkLst>
        </pc:spChg>
        <pc:spChg chg="mod ord">
          <ac:chgData name="Andreas Rodtwitt" userId="e7b9b1e1-1f33-469b-88f4-ba42d64507ad" providerId="ADAL" clId="{3FFC6F9A-FB90-402B-8BE0-D164D98CCE53}" dt="2023-11-07T19:56:05.075" v="1994" actId="700"/>
          <ac:spMkLst>
            <pc:docMk/>
            <pc:sldMk cId="3594658422" sldId="309"/>
            <ac:spMk id="6" creationId="{908132BE-895B-B4D9-8FDC-C63DE7B9B8E3}"/>
          </ac:spMkLst>
        </pc:spChg>
        <pc:spChg chg="add mod ord">
          <ac:chgData name="Andreas Rodtwitt" userId="e7b9b1e1-1f33-469b-88f4-ba42d64507ad" providerId="ADAL" clId="{3FFC6F9A-FB90-402B-8BE0-D164D98CCE53}" dt="2023-11-07T20:26:18.843" v="2545" actId="20577"/>
          <ac:spMkLst>
            <pc:docMk/>
            <pc:sldMk cId="3594658422" sldId="309"/>
            <ac:spMk id="7" creationId="{9626EF81-1587-0423-9C40-540367F8B705}"/>
          </ac:spMkLst>
        </pc:spChg>
        <pc:spChg chg="add mod ord">
          <ac:chgData name="Andreas Rodtwitt" userId="e7b9b1e1-1f33-469b-88f4-ba42d64507ad" providerId="ADAL" clId="{3FFC6F9A-FB90-402B-8BE0-D164D98CCE53}" dt="2023-11-07T19:56:05.075" v="1994" actId="700"/>
          <ac:spMkLst>
            <pc:docMk/>
            <pc:sldMk cId="3594658422" sldId="309"/>
            <ac:spMk id="8" creationId="{FEC02DAB-6E28-93AB-31A3-6FB2388C28CC}"/>
          </ac:spMkLst>
        </pc:spChg>
        <pc:spChg chg="add mod ord">
          <ac:chgData name="Andreas Rodtwitt" userId="e7b9b1e1-1f33-469b-88f4-ba42d64507ad" providerId="ADAL" clId="{3FFC6F9A-FB90-402B-8BE0-D164D98CCE53}" dt="2023-11-07T20:25:32.268" v="2518" actId="6549"/>
          <ac:spMkLst>
            <pc:docMk/>
            <pc:sldMk cId="3594658422" sldId="309"/>
            <ac:spMk id="9" creationId="{A3F12E28-07ED-279D-C9C3-FEEA3299CF76}"/>
          </ac:spMkLst>
        </pc:spChg>
      </pc:sldChg>
      <pc:sldChg chg="addSp delSp modSp new mod modClrScheme chgLayout">
        <pc:chgData name="Andreas Rodtwitt" userId="e7b9b1e1-1f33-469b-88f4-ba42d64507ad" providerId="ADAL" clId="{3FFC6F9A-FB90-402B-8BE0-D164D98CCE53}" dt="2023-11-07T20:18:43.008" v="2423"/>
        <pc:sldMkLst>
          <pc:docMk/>
          <pc:sldMk cId="1767708887" sldId="310"/>
        </pc:sldMkLst>
        <pc:spChg chg="mod ord">
          <ac:chgData name="Andreas Rodtwitt" userId="e7b9b1e1-1f33-469b-88f4-ba42d64507ad" providerId="ADAL" clId="{3FFC6F9A-FB90-402B-8BE0-D164D98CCE53}" dt="2023-11-07T20:13:58.875" v="2360" actId="20577"/>
          <ac:spMkLst>
            <pc:docMk/>
            <pc:sldMk cId="1767708887" sldId="310"/>
            <ac:spMk id="2" creationId="{7BFCD010-01D7-C899-1B3C-24ECF13776F3}"/>
          </ac:spMkLst>
        </pc:spChg>
        <pc:spChg chg="del mod ord">
          <ac:chgData name="Andreas Rodtwitt" userId="e7b9b1e1-1f33-469b-88f4-ba42d64507ad" providerId="ADAL" clId="{3FFC6F9A-FB90-402B-8BE0-D164D98CCE53}" dt="2023-11-07T20:07:58.886" v="2220" actId="700"/>
          <ac:spMkLst>
            <pc:docMk/>
            <pc:sldMk cId="1767708887" sldId="310"/>
            <ac:spMk id="3" creationId="{AF8ADD82-CA34-B4FE-A20E-0D18623B635C}"/>
          </ac:spMkLst>
        </pc:spChg>
        <pc:spChg chg="mod ord">
          <ac:chgData name="Andreas Rodtwitt" userId="e7b9b1e1-1f33-469b-88f4-ba42d64507ad" providerId="ADAL" clId="{3FFC6F9A-FB90-402B-8BE0-D164D98CCE53}" dt="2023-11-07T20:09:24.700" v="2225" actId="700"/>
          <ac:spMkLst>
            <pc:docMk/>
            <pc:sldMk cId="1767708887" sldId="310"/>
            <ac:spMk id="4" creationId="{1FC0A808-5585-0912-8D72-F7F5E688E24B}"/>
          </ac:spMkLst>
        </pc:spChg>
        <pc:spChg chg="mod ord">
          <ac:chgData name="Andreas Rodtwitt" userId="e7b9b1e1-1f33-469b-88f4-ba42d64507ad" providerId="ADAL" clId="{3FFC6F9A-FB90-402B-8BE0-D164D98CCE53}" dt="2023-11-07T20:18:43.008" v="2423"/>
          <ac:spMkLst>
            <pc:docMk/>
            <pc:sldMk cId="1767708887" sldId="310"/>
            <ac:spMk id="5" creationId="{90497852-24B0-72D0-CCD6-2482A69D37F5}"/>
          </ac:spMkLst>
        </pc:spChg>
        <pc:spChg chg="mod ord">
          <ac:chgData name="Andreas Rodtwitt" userId="e7b9b1e1-1f33-469b-88f4-ba42d64507ad" providerId="ADAL" clId="{3FFC6F9A-FB90-402B-8BE0-D164D98CCE53}" dt="2023-11-07T20:09:24.700" v="2225" actId="700"/>
          <ac:spMkLst>
            <pc:docMk/>
            <pc:sldMk cId="1767708887" sldId="310"/>
            <ac:spMk id="6" creationId="{E0DC8240-9EF2-E84C-A08C-7D10CA82E2F0}"/>
          </ac:spMkLst>
        </pc:spChg>
        <pc:spChg chg="add del mod ord">
          <ac:chgData name="Andreas Rodtwitt" userId="e7b9b1e1-1f33-469b-88f4-ba42d64507ad" providerId="ADAL" clId="{3FFC6F9A-FB90-402B-8BE0-D164D98CCE53}" dt="2023-11-07T20:08:08.783" v="2221" actId="700"/>
          <ac:spMkLst>
            <pc:docMk/>
            <pc:sldMk cId="1767708887" sldId="310"/>
            <ac:spMk id="7" creationId="{810DE37D-D093-D2AB-4424-7176C807D2FE}"/>
          </ac:spMkLst>
        </pc:spChg>
        <pc:spChg chg="add del mod ord">
          <ac:chgData name="Andreas Rodtwitt" userId="e7b9b1e1-1f33-469b-88f4-ba42d64507ad" providerId="ADAL" clId="{3FFC6F9A-FB90-402B-8BE0-D164D98CCE53}" dt="2023-11-07T20:08:08.783" v="2221" actId="700"/>
          <ac:spMkLst>
            <pc:docMk/>
            <pc:sldMk cId="1767708887" sldId="310"/>
            <ac:spMk id="8" creationId="{D453667E-D69A-D8C6-396F-DF7024BE5206}"/>
          </ac:spMkLst>
        </pc:spChg>
        <pc:spChg chg="add del mod ord">
          <ac:chgData name="Andreas Rodtwitt" userId="e7b9b1e1-1f33-469b-88f4-ba42d64507ad" providerId="ADAL" clId="{3FFC6F9A-FB90-402B-8BE0-D164D98CCE53}" dt="2023-11-07T20:09:24.700" v="2225" actId="700"/>
          <ac:spMkLst>
            <pc:docMk/>
            <pc:sldMk cId="1767708887" sldId="310"/>
            <ac:spMk id="9" creationId="{2F15F92E-0CFC-0F67-00C5-99A399E64FD3}"/>
          </ac:spMkLst>
        </pc:spChg>
        <pc:spChg chg="add del mod ord">
          <ac:chgData name="Andreas Rodtwitt" userId="e7b9b1e1-1f33-469b-88f4-ba42d64507ad" providerId="ADAL" clId="{3FFC6F9A-FB90-402B-8BE0-D164D98CCE53}" dt="2023-11-07T20:09:12" v="2222" actId="931"/>
          <ac:spMkLst>
            <pc:docMk/>
            <pc:sldMk cId="1767708887" sldId="310"/>
            <ac:spMk id="10" creationId="{103EBEA9-474A-F7B8-7B82-952ABFCC48D0}"/>
          </ac:spMkLst>
        </pc:spChg>
        <pc:spChg chg="add mod ord">
          <ac:chgData name="Andreas Rodtwitt" userId="e7b9b1e1-1f33-469b-88f4-ba42d64507ad" providerId="ADAL" clId="{3FFC6F9A-FB90-402B-8BE0-D164D98CCE53}" dt="2023-11-07T20:09:24.700" v="2225" actId="700"/>
          <ac:spMkLst>
            <pc:docMk/>
            <pc:sldMk cId="1767708887" sldId="310"/>
            <ac:spMk id="13" creationId="{5C768361-6652-6300-B9A2-86C9595B9D0E}"/>
          </ac:spMkLst>
        </pc:spChg>
        <pc:spChg chg="add mod">
          <ac:chgData name="Andreas Rodtwitt" userId="e7b9b1e1-1f33-469b-88f4-ba42d64507ad" providerId="ADAL" clId="{3FFC6F9A-FB90-402B-8BE0-D164D98CCE53}" dt="2023-11-07T20:09:58.216" v="2229" actId="1076"/>
          <ac:spMkLst>
            <pc:docMk/>
            <pc:sldMk cId="1767708887" sldId="310"/>
            <ac:spMk id="15" creationId="{67A4CB2B-54E9-A440-FFED-BBB3FA06C9B3}"/>
          </ac:spMkLst>
        </pc:spChg>
        <pc:picChg chg="add mod ord">
          <ac:chgData name="Andreas Rodtwitt" userId="e7b9b1e1-1f33-469b-88f4-ba42d64507ad" providerId="ADAL" clId="{3FFC6F9A-FB90-402B-8BE0-D164D98CCE53}" dt="2023-11-07T20:09:24.700" v="2225" actId="700"/>
          <ac:picMkLst>
            <pc:docMk/>
            <pc:sldMk cId="1767708887" sldId="310"/>
            <ac:picMk id="12" creationId="{2D0F578D-8CE9-E0E5-C3E6-925E85C12B5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87F-45A1-45B7-915B-670CB30C184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8A9F420-9CA1-48E4-B01B-8FB73FAA2EA4}">
      <dgm:prSet phldrT="[Tekst]"/>
      <dgm:spPr/>
      <dgm:t>
        <a:bodyPr/>
        <a:lstStyle/>
        <a:p>
          <a:r>
            <a:rPr lang="nb-NO" dirty="0">
              <a:solidFill>
                <a:srgbClr val="003349"/>
              </a:solidFill>
            </a:rPr>
            <a:t>Integrasjons-test</a:t>
          </a:r>
        </a:p>
      </dgm:t>
    </dgm:pt>
    <dgm:pt modelId="{0CDD9D1D-D430-4D92-80D8-4392BDC76999}" type="parTrans" cxnId="{B8FC14E2-13C8-4067-935B-E3B552B4527E}">
      <dgm:prSet/>
      <dgm:spPr/>
      <dgm:t>
        <a:bodyPr/>
        <a:lstStyle/>
        <a:p>
          <a:endParaRPr lang="nb-NO"/>
        </a:p>
      </dgm:t>
    </dgm:pt>
    <dgm:pt modelId="{C742F667-76A9-4569-8FD8-85218C62E9D0}" type="sibTrans" cxnId="{B8FC14E2-13C8-4067-935B-E3B552B4527E}">
      <dgm:prSet/>
      <dgm:spPr/>
      <dgm:t>
        <a:bodyPr/>
        <a:lstStyle/>
        <a:p>
          <a:endParaRPr lang="nb-NO"/>
        </a:p>
      </dgm:t>
    </dgm:pt>
    <dgm:pt modelId="{7B2D28BD-00A7-442A-AA88-84A6E4B42634}">
      <dgm:prSet phldrT="[Tekst]"/>
      <dgm:spPr/>
      <dgm:t>
        <a:bodyPr/>
        <a:lstStyle/>
        <a:p>
          <a:r>
            <a:rPr lang="nb-NO" dirty="0" err="1">
              <a:solidFill>
                <a:srgbClr val="003349"/>
              </a:solidFill>
            </a:rPr>
            <a:t>Deploy</a:t>
          </a:r>
          <a:endParaRPr lang="nb-NO" dirty="0">
            <a:solidFill>
              <a:srgbClr val="003349"/>
            </a:solidFill>
          </a:endParaRPr>
        </a:p>
      </dgm:t>
    </dgm:pt>
    <dgm:pt modelId="{F7D175CE-5C96-4E54-B69E-11424DF97BD0}" type="parTrans" cxnId="{BC712C9F-4EFC-47CC-AB8E-6E21105D3661}">
      <dgm:prSet/>
      <dgm:spPr/>
      <dgm:t>
        <a:bodyPr/>
        <a:lstStyle/>
        <a:p>
          <a:endParaRPr lang="nb-NO"/>
        </a:p>
      </dgm:t>
    </dgm:pt>
    <dgm:pt modelId="{124E3A79-A0FE-4E6D-929A-DAE80C0E214A}" type="sibTrans" cxnId="{BC712C9F-4EFC-47CC-AB8E-6E21105D3661}">
      <dgm:prSet/>
      <dgm:spPr/>
      <dgm:t>
        <a:bodyPr/>
        <a:lstStyle/>
        <a:p>
          <a:endParaRPr lang="nb-NO"/>
        </a:p>
      </dgm:t>
    </dgm:pt>
    <dgm:pt modelId="{86A11ACB-FF1C-44F1-B401-65D332E06862}">
      <dgm:prSet phldrT="[Tekst]"/>
      <dgm:spPr/>
      <dgm:t>
        <a:bodyPr/>
        <a:lstStyle/>
        <a:p>
          <a:r>
            <a:rPr lang="nb-NO" dirty="0">
              <a:solidFill>
                <a:srgbClr val="003349"/>
              </a:solidFill>
            </a:rPr>
            <a:t>Regresjons-test</a:t>
          </a:r>
        </a:p>
      </dgm:t>
    </dgm:pt>
    <dgm:pt modelId="{B6380DAF-554E-4531-9EFC-8FFD0959132C}" type="parTrans" cxnId="{E37017F3-FCD7-4B04-BB85-219B37F33C3A}">
      <dgm:prSet/>
      <dgm:spPr/>
      <dgm:t>
        <a:bodyPr/>
        <a:lstStyle/>
        <a:p>
          <a:endParaRPr lang="nb-NO"/>
        </a:p>
      </dgm:t>
    </dgm:pt>
    <dgm:pt modelId="{02D1147E-2D5F-4CFC-8E57-E8AEEC94E6FB}" type="sibTrans" cxnId="{E37017F3-FCD7-4B04-BB85-219B37F33C3A}">
      <dgm:prSet/>
      <dgm:spPr/>
      <dgm:t>
        <a:bodyPr/>
        <a:lstStyle/>
        <a:p>
          <a:endParaRPr lang="nb-NO"/>
        </a:p>
      </dgm:t>
    </dgm:pt>
    <dgm:pt modelId="{AE81DA35-E2D2-4893-A5C7-709BE4B4239D}" type="pres">
      <dgm:prSet presAssocID="{6308587F-45A1-45B7-915B-670CB30C184B}" presName="Name0" presStyleCnt="0">
        <dgm:presLayoutVars>
          <dgm:dir/>
          <dgm:animLvl val="lvl"/>
          <dgm:resizeHandles val="exact"/>
        </dgm:presLayoutVars>
      </dgm:prSet>
      <dgm:spPr/>
    </dgm:pt>
    <dgm:pt modelId="{C9B0C64B-E941-479C-98A9-17485B90FBF8}" type="pres">
      <dgm:prSet presAssocID="{18A9F420-9CA1-48E4-B01B-8FB73FAA2EA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ED7EE0-ABC9-438D-AEEF-3165254F0A86}" type="pres">
      <dgm:prSet presAssocID="{C742F667-76A9-4569-8FD8-85218C62E9D0}" presName="parTxOnlySpace" presStyleCnt="0"/>
      <dgm:spPr/>
    </dgm:pt>
    <dgm:pt modelId="{B36F95F3-03FF-4C1B-A590-0FAFC3579D39}" type="pres">
      <dgm:prSet presAssocID="{7B2D28BD-00A7-442A-AA88-84A6E4B4263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AACD596-3938-42BE-89AC-382187E4C466}" type="pres">
      <dgm:prSet presAssocID="{124E3A79-A0FE-4E6D-929A-DAE80C0E214A}" presName="parTxOnlySpace" presStyleCnt="0"/>
      <dgm:spPr/>
    </dgm:pt>
    <dgm:pt modelId="{AF5B6467-D317-41A1-9895-3DCB142998BF}" type="pres">
      <dgm:prSet presAssocID="{86A11ACB-FF1C-44F1-B401-65D332E0686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5A73F1B-5A3B-4AF9-BEA1-28775137ED90}" type="presOf" srcId="{86A11ACB-FF1C-44F1-B401-65D332E06862}" destId="{AF5B6467-D317-41A1-9895-3DCB142998BF}" srcOrd="0" destOrd="0" presId="urn:microsoft.com/office/officeart/2005/8/layout/chevron1"/>
    <dgm:cxn modelId="{35A54A4B-E512-4C37-BEB4-5B35D4F0B3F4}" type="presOf" srcId="{7B2D28BD-00A7-442A-AA88-84A6E4B42634}" destId="{B36F95F3-03FF-4C1B-A590-0FAFC3579D39}" srcOrd="0" destOrd="0" presId="urn:microsoft.com/office/officeart/2005/8/layout/chevron1"/>
    <dgm:cxn modelId="{BC712C9F-4EFC-47CC-AB8E-6E21105D3661}" srcId="{6308587F-45A1-45B7-915B-670CB30C184B}" destId="{7B2D28BD-00A7-442A-AA88-84A6E4B42634}" srcOrd="1" destOrd="0" parTransId="{F7D175CE-5C96-4E54-B69E-11424DF97BD0}" sibTransId="{124E3A79-A0FE-4E6D-929A-DAE80C0E214A}"/>
    <dgm:cxn modelId="{B8FC14E2-13C8-4067-935B-E3B552B4527E}" srcId="{6308587F-45A1-45B7-915B-670CB30C184B}" destId="{18A9F420-9CA1-48E4-B01B-8FB73FAA2EA4}" srcOrd="0" destOrd="0" parTransId="{0CDD9D1D-D430-4D92-80D8-4392BDC76999}" sibTransId="{C742F667-76A9-4569-8FD8-85218C62E9D0}"/>
    <dgm:cxn modelId="{D866B5EC-D7EF-441A-8A0E-9680BA1D6F60}" type="presOf" srcId="{18A9F420-9CA1-48E4-B01B-8FB73FAA2EA4}" destId="{C9B0C64B-E941-479C-98A9-17485B90FBF8}" srcOrd="0" destOrd="0" presId="urn:microsoft.com/office/officeart/2005/8/layout/chevron1"/>
    <dgm:cxn modelId="{E37017F3-FCD7-4B04-BB85-219B37F33C3A}" srcId="{6308587F-45A1-45B7-915B-670CB30C184B}" destId="{86A11ACB-FF1C-44F1-B401-65D332E06862}" srcOrd="2" destOrd="0" parTransId="{B6380DAF-554E-4531-9EFC-8FFD0959132C}" sibTransId="{02D1147E-2D5F-4CFC-8E57-E8AEEC94E6FB}"/>
    <dgm:cxn modelId="{B758ACF5-55DF-4E18-AC53-7B833407F68E}" type="presOf" srcId="{6308587F-45A1-45B7-915B-670CB30C184B}" destId="{AE81DA35-E2D2-4893-A5C7-709BE4B4239D}" srcOrd="0" destOrd="0" presId="urn:microsoft.com/office/officeart/2005/8/layout/chevron1"/>
    <dgm:cxn modelId="{18EE491D-2169-4246-8DCF-ED2CDACC55DB}" type="presParOf" srcId="{AE81DA35-E2D2-4893-A5C7-709BE4B4239D}" destId="{C9B0C64B-E941-479C-98A9-17485B90FBF8}" srcOrd="0" destOrd="0" presId="urn:microsoft.com/office/officeart/2005/8/layout/chevron1"/>
    <dgm:cxn modelId="{616EBA4B-F502-498C-AC09-C91620A6CBE3}" type="presParOf" srcId="{AE81DA35-E2D2-4893-A5C7-709BE4B4239D}" destId="{18ED7EE0-ABC9-438D-AEEF-3165254F0A86}" srcOrd="1" destOrd="0" presId="urn:microsoft.com/office/officeart/2005/8/layout/chevron1"/>
    <dgm:cxn modelId="{7D94F2ED-236E-43B0-B291-75CA344B313D}" type="presParOf" srcId="{AE81DA35-E2D2-4893-A5C7-709BE4B4239D}" destId="{B36F95F3-03FF-4C1B-A590-0FAFC3579D39}" srcOrd="2" destOrd="0" presId="urn:microsoft.com/office/officeart/2005/8/layout/chevron1"/>
    <dgm:cxn modelId="{64FDD81F-1F8B-424C-8414-D3146A17CC4A}" type="presParOf" srcId="{AE81DA35-E2D2-4893-A5C7-709BE4B4239D}" destId="{5AACD596-3938-42BE-89AC-382187E4C466}" srcOrd="3" destOrd="0" presId="urn:microsoft.com/office/officeart/2005/8/layout/chevron1"/>
    <dgm:cxn modelId="{28970B19-F23F-4804-8ABD-017CAD5210AC}" type="presParOf" srcId="{AE81DA35-E2D2-4893-A5C7-709BE4B4239D}" destId="{AF5B6467-D317-41A1-9895-3DCB142998B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08587F-45A1-45B7-915B-670CB30C184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8A9F420-9CA1-48E4-B01B-8FB73FAA2EA4}">
      <dgm:prSet phldrT="[Tekst]"/>
      <dgm:spPr/>
      <dgm:t>
        <a:bodyPr/>
        <a:lstStyle/>
        <a:p>
          <a:r>
            <a:rPr lang="nb-NO" dirty="0">
              <a:solidFill>
                <a:srgbClr val="003349"/>
              </a:solidFill>
            </a:rPr>
            <a:t>Integrasjons-test</a:t>
          </a:r>
        </a:p>
      </dgm:t>
    </dgm:pt>
    <dgm:pt modelId="{0CDD9D1D-D430-4D92-80D8-4392BDC76999}" type="parTrans" cxnId="{B8FC14E2-13C8-4067-935B-E3B552B4527E}">
      <dgm:prSet/>
      <dgm:spPr/>
      <dgm:t>
        <a:bodyPr/>
        <a:lstStyle/>
        <a:p>
          <a:endParaRPr lang="nb-NO"/>
        </a:p>
      </dgm:t>
    </dgm:pt>
    <dgm:pt modelId="{C742F667-76A9-4569-8FD8-85218C62E9D0}" type="sibTrans" cxnId="{B8FC14E2-13C8-4067-935B-E3B552B4527E}">
      <dgm:prSet/>
      <dgm:spPr/>
      <dgm:t>
        <a:bodyPr/>
        <a:lstStyle/>
        <a:p>
          <a:endParaRPr lang="nb-NO"/>
        </a:p>
      </dgm:t>
    </dgm:pt>
    <dgm:pt modelId="{7B2D28BD-00A7-442A-AA88-84A6E4B42634}">
      <dgm:prSet phldrT="[Tekst]"/>
      <dgm:spPr/>
      <dgm:t>
        <a:bodyPr/>
        <a:lstStyle/>
        <a:p>
          <a:r>
            <a:rPr lang="nb-NO" dirty="0" err="1">
              <a:solidFill>
                <a:srgbClr val="003349"/>
              </a:solidFill>
            </a:rPr>
            <a:t>Deploy</a:t>
          </a:r>
          <a:endParaRPr lang="nb-NO" dirty="0">
            <a:solidFill>
              <a:srgbClr val="003349"/>
            </a:solidFill>
          </a:endParaRPr>
        </a:p>
      </dgm:t>
    </dgm:pt>
    <dgm:pt modelId="{F7D175CE-5C96-4E54-B69E-11424DF97BD0}" type="parTrans" cxnId="{BC712C9F-4EFC-47CC-AB8E-6E21105D3661}">
      <dgm:prSet/>
      <dgm:spPr/>
      <dgm:t>
        <a:bodyPr/>
        <a:lstStyle/>
        <a:p>
          <a:endParaRPr lang="nb-NO"/>
        </a:p>
      </dgm:t>
    </dgm:pt>
    <dgm:pt modelId="{124E3A79-A0FE-4E6D-929A-DAE80C0E214A}" type="sibTrans" cxnId="{BC712C9F-4EFC-47CC-AB8E-6E21105D3661}">
      <dgm:prSet/>
      <dgm:spPr/>
      <dgm:t>
        <a:bodyPr/>
        <a:lstStyle/>
        <a:p>
          <a:endParaRPr lang="nb-NO"/>
        </a:p>
      </dgm:t>
    </dgm:pt>
    <dgm:pt modelId="{86A11ACB-FF1C-44F1-B401-65D332E06862}">
      <dgm:prSet phldrT="[Tekst]"/>
      <dgm:spPr/>
      <dgm:t>
        <a:bodyPr/>
        <a:lstStyle/>
        <a:p>
          <a:r>
            <a:rPr lang="nb-NO" dirty="0">
              <a:solidFill>
                <a:srgbClr val="003349"/>
              </a:solidFill>
            </a:rPr>
            <a:t>Regresjons-test</a:t>
          </a:r>
        </a:p>
      </dgm:t>
    </dgm:pt>
    <dgm:pt modelId="{B6380DAF-554E-4531-9EFC-8FFD0959132C}" type="parTrans" cxnId="{E37017F3-FCD7-4B04-BB85-219B37F33C3A}">
      <dgm:prSet/>
      <dgm:spPr/>
      <dgm:t>
        <a:bodyPr/>
        <a:lstStyle/>
        <a:p>
          <a:endParaRPr lang="nb-NO"/>
        </a:p>
      </dgm:t>
    </dgm:pt>
    <dgm:pt modelId="{02D1147E-2D5F-4CFC-8E57-E8AEEC94E6FB}" type="sibTrans" cxnId="{E37017F3-FCD7-4B04-BB85-219B37F33C3A}">
      <dgm:prSet/>
      <dgm:spPr/>
      <dgm:t>
        <a:bodyPr/>
        <a:lstStyle/>
        <a:p>
          <a:endParaRPr lang="nb-NO"/>
        </a:p>
      </dgm:t>
    </dgm:pt>
    <dgm:pt modelId="{AE81DA35-E2D2-4893-A5C7-709BE4B4239D}" type="pres">
      <dgm:prSet presAssocID="{6308587F-45A1-45B7-915B-670CB30C184B}" presName="Name0" presStyleCnt="0">
        <dgm:presLayoutVars>
          <dgm:dir/>
          <dgm:animLvl val="lvl"/>
          <dgm:resizeHandles val="exact"/>
        </dgm:presLayoutVars>
      </dgm:prSet>
      <dgm:spPr/>
    </dgm:pt>
    <dgm:pt modelId="{C9B0C64B-E941-479C-98A9-17485B90FBF8}" type="pres">
      <dgm:prSet presAssocID="{18A9F420-9CA1-48E4-B01B-8FB73FAA2EA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8ED7EE0-ABC9-438D-AEEF-3165254F0A86}" type="pres">
      <dgm:prSet presAssocID="{C742F667-76A9-4569-8FD8-85218C62E9D0}" presName="parTxOnlySpace" presStyleCnt="0"/>
      <dgm:spPr/>
    </dgm:pt>
    <dgm:pt modelId="{B36F95F3-03FF-4C1B-A590-0FAFC3579D39}" type="pres">
      <dgm:prSet presAssocID="{7B2D28BD-00A7-442A-AA88-84A6E4B4263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AACD596-3938-42BE-89AC-382187E4C466}" type="pres">
      <dgm:prSet presAssocID="{124E3A79-A0FE-4E6D-929A-DAE80C0E214A}" presName="parTxOnlySpace" presStyleCnt="0"/>
      <dgm:spPr/>
    </dgm:pt>
    <dgm:pt modelId="{AF5B6467-D317-41A1-9895-3DCB142998BF}" type="pres">
      <dgm:prSet presAssocID="{86A11ACB-FF1C-44F1-B401-65D332E0686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5A73F1B-5A3B-4AF9-BEA1-28775137ED90}" type="presOf" srcId="{86A11ACB-FF1C-44F1-B401-65D332E06862}" destId="{AF5B6467-D317-41A1-9895-3DCB142998BF}" srcOrd="0" destOrd="0" presId="urn:microsoft.com/office/officeart/2005/8/layout/chevron1"/>
    <dgm:cxn modelId="{35A54A4B-E512-4C37-BEB4-5B35D4F0B3F4}" type="presOf" srcId="{7B2D28BD-00A7-442A-AA88-84A6E4B42634}" destId="{B36F95F3-03FF-4C1B-A590-0FAFC3579D39}" srcOrd="0" destOrd="0" presId="urn:microsoft.com/office/officeart/2005/8/layout/chevron1"/>
    <dgm:cxn modelId="{BC712C9F-4EFC-47CC-AB8E-6E21105D3661}" srcId="{6308587F-45A1-45B7-915B-670CB30C184B}" destId="{7B2D28BD-00A7-442A-AA88-84A6E4B42634}" srcOrd="1" destOrd="0" parTransId="{F7D175CE-5C96-4E54-B69E-11424DF97BD0}" sibTransId="{124E3A79-A0FE-4E6D-929A-DAE80C0E214A}"/>
    <dgm:cxn modelId="{B8FC14E2-13C8-4067-935B-E3B552B4527E}" srcId="{6308587F-45A1-45B7-915B-670CB30C184B}" destId="{18A9F420-9CA1-48E4-B01B-8FB73FAA2EA4}" srcOrd="0" destOrd="0" parTransId="{0CDD9D1D-D430-4D92-80D8-4392BDC76999}" sibTransId="{C742F667-76A9-4569-8FD8-85218C62E9D0}"/>
    <dgm:cxn modelId="{D866B5EC-D7EF-441A-8A0E-9680BA1D6F60}" type="presOf" srcId="{18A9F420-9CA1-48E4-B01B-8FB73FAA2EA4}" destId="{C9B0C64B-E941-479C-98A9-17485B90FBF8}" srcOrd="0" destOrd="0" presId="urn:microsoft.com/office/officeart/2005/8/layout/chevron1"/>
    <dgm:cxn modelId="{E37017F3-FCD7-4B04-BB85-219B37F33C3A}" srcId="{6308587F-45A1-45B7-915B-670CB30C184B}" destId="{86A11ACB-FF1C-44F1-B401-65D332E06862}" srcOrd="2" destOrd="0" parTransId="{B6380DAF-554E-4531-9EFC-8FFD0959132C}" sibTransId="{02D1147E-2D5F-4CFC-8E57-E8AEEC94E6FB}"/>
    <dgm:cxn modelId="{B758ACF5-55DF-4E18-AC53-7B833407F68E}" type="presOf" srcId="{6308587F-45A1-45B7-915B-670CB30C184B}" destId="{AE81DA35-E2D2-4893-A5C7-709BE4B4239D}" srcOrd="0" destOrd="0" presId="urn:microsoft.com/office/officeart/2005/8/layout/chevron1"/>
    <dgm:cxn modelId="{18EE491D-2169-4246-8DCF-ED2CDACC55DB}" type="presParOf" srcId="{AE81DA35-E2D2-4893-A5C7-709BE4B4239D}" destId="{C9B0C64B-E941-479C-98A9-17485B90FBF8}" srcOrd="0" destOrd="0" presId="urn:microsoft.com/office/officeart/2005/8/layout/chevron1"/>
    <dgm:cxn modelId="{616EBA4B-F502-498C-AC09-C91620A6CBE3}" type="presParOf" srcId="{AE81DA35-E2D2-4893-A5C7-709BE4B4239D}" destId="{18ED7EE0-ABC9-438D-AEEF-3165254F0A86}" srcOrd="1" destOrd="0" presId="urn:microsoft.com/office/officeart/2005/8/layout/chevron1"/>
    <dgm:cxn modelId="{7D94F2ED-236E-43B0-B291-75CA344B313D}" type="presParOf" srcId="{AE81DA35-E2D2-4893-A5C7-709BE4B4239D}" destId="{B36F95F3-03FF-4C1B-A590-0FAFC3579D39}" srcOrd="2" destOrd="0" presId="urn:microsoft.com/office/officeart/2005/8/layout/chevron1"/>
    <dgm:cxn modelId="{64FDD81F-1F8B-424C-8414-D3146A17CC4A}" type="presParOf" srcId="{AE81DA35-E2D2-4893-A5C7-709BE4B4239D}" destId="{5AACD596-3938-42BE-89AC-382187E4C466}" srcOrd="3" destOrd="0" presId="urn:microsoft.com/office/officeart/2005/8/layout/chevron1"/>
    <dgm:cxn modelId="{28970B19-F23F-4804-8ABD-017CAD5210AC}" type="presParOf" srcId="{AE81DA35-E2D2-4893-A5C7-709BE4B4239D}" destId="{AF5B6467-D317-41A1-9895-3DCB142998B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08587F-45A1-45B7-915B-670CB30C184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8A9F420-9CA1-48E4-B01B-8FB73FAA2EA4}">
      <dgm:prSet phldrT="[Tekst]"/>
      <dgm:spPr/>
      <dgm:t>
        <a:bodyPr/>
        <a:lstStyle/>
        <a:p>
          <a:r>
            <a:rPr lang="nb-NO" dirty="0">
              <a:solidFill>
                <a:srgbClr val="003349"/>
              </a:solidFill>
            </a:rPr>
            <a:t>Unit test</a:t>
          </a:r>
        </a:p>
      </dgm:t>
    </dgm:pt>
    <dgm:pt modelId="{0CDD9D1D-D430-4D92-80D8-4392BDC76999}" type="parTrans" cxnId="{B8FC14E2-13C8-4067-935B-E3B552B4527E}">
      <dgm:prSet/>
      <dgm:spPr/>
      <dgm:t>
        <a:bodyPr/>
        <a:lstStyle/>
        <a:p>
          <a:endParaRPr lang="nb-NO"/>
        </a:p>
      </dgm:t>
    </dgm:pt>
    <dgm:pt modelId="{C742F667-76A9-4569-8FD8-85218C62E9D0}" type="sibTrans" cxnId="{B8FC14E2-13C8-4067-935B-E3B552B4527E}">
      <dgm:prSet/>
      <dgm:spPr/>
      <dgm:t>
        <a:bodyPr/>
        <a:lstStyle/>
        <a:p>
          <a:endParaRPr lang="nb-NO"/>
        </a:p>
      </dgm:t>
    </dgm:pt>
    <dgm:pt modelId="{7B2D28BD-00A7-442A-AA88-84A6E4B42634}">
      <dgm:prSet phldrT="[Tekst]"/>
      <dgm:spPr/>
      <dgm:t>
        <a:bodyPr/>
        <a:lstStyle/>
        <a:p>
          <a:r>
            <a:rPr lang="nb-NO" dirty="0" err="1">
              <a:solidFill>
                <a:srgbClr val="003349"/>
              </a:solidFill>
            </a:rPr>
            <a:t>Publish</a:t>
          </a:r>
          <a:endParaRPr lang="nb-NO" dirty="0">
            <a:solidFill>
              <a:srgbClr val="003349"/>
            </a:solidFill>
          </a:endParaRPr>
        </a:p>
      </dgm:t>
    </dgm:pt>
    <dgm:pt modelId="{F7D175CE-5C96-4E54-B69E-11424DF97BD0}" type="parTrans" cxnId="{BC712C9F-4EFC-47CC-AB8E-6E21105D3661}">
      <dgm:prSet/>
      <dgm:spPr/>
      <dgm:t>
        <a:bodyPr/>
        <a:lstStyle/>
        <a:p>
          <a:endParaRPr lang="nb-NO"/>
        </a:p>
      </dgm:t>
    </dgm:pt>
    <dgm:pt modelId="{124E3A79-A0FE-4E6D-929A-DAE80C0E214A}" type="sibTrans" cxnId="{BC712C9F-4EFC-47CC-AB8E-6E21105D3661}">
      <dgm:prSet/>
      <dgm:spPr/>
      <dgm:t>
        <a:bodyPr/>
        <a:lstStyle/>
        <a:p>
          <a:endParaRPr lang="nb-NO"/>
        </a:p>
      </dgm:t>
    </dgm:pt>
    <dgm:pt modelId="{AE81DA35-E2D2-4893-A5C7-709BE4B4239D}" type="pres">
      <dgm:prSet presAssocID="{6308587F-45A1-45B7-915B-670CB30C184B}" presName="Name0" presStyleCnt="0">
        <dgm:presLayoutVars>
          <dgm:dir/>
          <dgm:animLvl val="lvl"/>
          <dgm:resizeHandles val="exact"/>
        </dgm:presLayoutVars>
      </dgm:prSet>
      <dgm:spPr/>
    </dgm:pt>
    <dgm:pt modelId="{C9B0C64B-E941-479C-98A9-17485B90FBF8}" type="pres">
      <dgm:prSet presAssocID="{18A9F420-9CA1-48E4-B01B-8FB73FAA2EA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8ED7EE0-ABC9-438D-AEEF-3165254F0A86}" type="pres">
      <dgm:prSet presAssocID="{C742F667-76A9-4569-8FD8-85218C62E9D0}" presName="parTxOnlySpace" presStyleCnt="0"/>
      <dgm:spPr/>
    </dgm:pt>
    <dgm:pt modelId="{B36F95F3-03FF-4C1B-A590-0FAFC3579D39}" type="pres">
      <dgm:prSet presAssocID="{7B2D28BD-00A7-442A-AA88-84A6E4B4263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5A54A4B-E512-4C37-BEB4-5B35D4F0B3F4}" type="presOf" srcId="{7B2D28BD-00A7-442A-AA88-84A6E4B42634}" destId="{B36F95F3-03FF-4C1B-A590-0FAFC3579D39}" srcOrd="0" destOrd="0" presId="urn:microsoft.com/office/officeart/2005/8/layout/chevron1"/>
    <dgm:cxn modelId="{BC712C9F-4EFC-47CC-AB8E-6E21105D3661}" srcId="{6308587F-45A1-45B7-915B-670CB30C184B}" destId="{7B2D28BD-00A7-442A-AA88-84A6E4B42634}" srcOrd="1" destOrd="0" parTransId="{F7D175CE-5C96-4E54-B69E-11424DF97BD0}" sibTransId="{124E3A79-A0FE-4E6D-929A-DAE80C0E214A}"/>
    <dgm:cxn modelId="{B8FC14E2-13C8-4067-935B-E3B552B4527E}" srcId="{6308587F-45A1-45B7-915B-670CB30C184B}" destId="{18A9F420-9CA1-48E4-B01B-8FB73FAA2EA4}" srcOrd="0" destOrd="0" parTransId="{0CDD9D1D-D430-4D92-80D8-4392BDC76999}" sibTransId="{C742F667-76A9-4569-8FD8-85218C62E9D0}"/>
    <dgm:cxn modelId="{D866B5EC-D7EF-441A-8A0E-9680BA1D6F60}" type="presOf" srcId="{18A9F420-9CA1-48E4-B01B-8FB73FAA2EA4}" destId="{C9B0C64B-E941-479C-98A9-17485B90FBF8}" srcOrd="0" destOrd="0" presId="urn:microsoft.com/office/officeart/2005/8/layout/chevron1"/>
    <dgm:cxn modelId="{B758ACF5-55DF-4E18-AC53-7B833407F68E}" type="presOf" srcId="{6308587F-45A1-45B7-915B-670CB30C184B}" destId="{AE81DA35-E2D2-4893-A5C7-709BE4B4239D}" srcOrd="0" destOrd="0" presId="urn:microsoft.com/office/officeart/2005/8/layout/chevron1"/>
    <dgm:cxn modelId="{18EE491D-2169-4246-8DCF-ED2CDACC55DB}" type="presParOf" srcId="{AE81DA35-E2D2-4893-A5C7-709BE4B4239D}" destId="{C9B0C64B-E941-479C-98A9-17485B90FBF8}" srcOrd="0" destOrd="0" presId="urn:microsoft.com/office/officeart/2005/8/layout/chevron1"/>
    <dgm:cxn modelId="{616EBA4B-F502-498C-AC09-C91620A6CBE3}" type="presParOf" srcId="{AE81DA35-E2D2-4893-A5C7-709BE4B4239D}" destId="{18ED7EE0-ABC9-438D-AEEF-3165254F0A86}" srcOrd="1" destOrd="0" presId="urn:microsoft.com/office/officeart/2005/8/layout/chevron1"/>
    <dgm:cxn modelId="{7D94F2ED-236E-43B0-B291-75CA344B313D}" type="presParOf" srcId="{AE81DA35-E2D2-4893-A5C7-709BE4B4239D}" destId="{B36F95F3-03FF-4C1B-A590-0FAFC3579D3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0C64B-E941-479C-98A9-17485B90FBF8}">
      <dsp:nvSpPr>
        <dsp:cNvPr id="0" name=""/>
        <dsp:cNvSpPr/>
      </dsp:nvSpPr>
      <dsp:spPr>
        <a:xfrm>
          <a:off x="2380" y="197751"/>
          <a:ext cx="2899860" cy="11599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 dirty="0">
              <a:solidFill>
                <a:srgbClr val="003349"/>
              </a:solidFill>
            </a:rPr>
            <a:t>Integrasjons-test</a:t>
          </a:r>
        </a:p>
      </dsp:txBody>
      <dsp:txXfrm>
        <a:off x="582352" y="197751"/>
        <a:ext cx="1739916" cy="1159944"/>
      </dsp:txXfrm>
    </dsp:sp>
    <dsp:sp modelId="{B36F95F3-03FF-4C1B-A590-0FAFC3579D39}">
      <dsp:nvSpPr>
        <dsp:cNvPr id="0" name=""/>
        <dsp:cNvSpPr/>
      </dsp:nvSpPr>
      <dsp:spPr>
        <a:xfrm>
          <a:off x="2612255" y="197751"/>
          <a:ext cx="2899860" cy="11599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 dirty="0" err="1">
              <a:solidFill>
                <a:srgbClr val="003349"/>
              </a:solidFill>
            </a:rPr>
            <a:t>Deploy</a:t>
          </a:r>
          <a:endParaRPr lang="nb-NO" sz="2200" kern="1200" dirty="0">
            <a:solidFill>
              <a:srgbClr val="003349"/>
            </a:solidFill>
          </a:endParaRPr>
        </a:p>
      </dsp:txBody>
      <dsp:txXfrm>
        <a:off x="3192227" y="197751"/>
        <a:ext cx="1739916" cy="1159944"/>
      </dsp:txXfrm>
    </dsp:sp>
    <dsp:sp modelId="{AF5B6467-D317-41A1-9895-3DCB142998BF}">
      <dsp:nvSpPr>
        <dsp:cNvPr id="0" name=""/>
        <dsp:cNvSpPr/>
      </dsp:nvSpPr>
      <dsp:spPr>
        <a:xfrm>
          <a:off x="5222129" y="197751"/>
          <a:ext cx="2899860" cy="11599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 dirty="0">
              <a:solidFill>
                <a:srgbClr val="003349"/>
              </a:solidFill>
            </a:rPr>
            <a:t>Regresjons-test</a:t>
          </a:r>
        </a:p>
      </dsp:txBody>
      <dsp:txXfrm>
        <a:off x="5802101" y="197751"/>
        <a:ext cx="1739916" cy="1159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0C64B-E941-479C-98A9-17485B90FBF8}">
      <dsp:nvSpPr>
        <dsp:cNvPr id="0" name=""/>
        <dsp:cNvSpPr/>
      </dsp:nvSpPr>
      <dsp:spPr>
        <a:xfrm>
          <a:off x="2380" y="197751"/>
          <a:ext cx="2899860" cy="11599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 dirty="0">
              <a:solidFill>
                <a:srgbClr val="003349"/>
              </a:solidFill>
            </a:rPr>
            <a:t>Integrasjons-test</a:t>
          </a:r>
        </a:p>
      </dsp:txBody>
      <dsp:txXfrm>
        <a:off x="582352" y="197751"/>
        <a:ext cx="1739916" cy="1159944"/>
      </dsp:txXfrm>
    </dsp:sp>
    <dsp:sp modelId="{B36F95F3-03FF-4C1B-A590-0FAFC3579D39}">
      <dsp:nvSpPr>
        <dsp:cNvPr id="0" name=""/>
        <dsp:cNvSpPr/>
      </dsp:nvSpPr>
      <dsp:spPr>
        <a:xfrm>
          <a:off x="2612255" y="197751"/>
          <a:ext cx="2899860" cy="11599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 dirty="0" err="1">
              <a:solidFill>
                <a:srgbClr val="003349"/>
              </a:solidFill>
            </a:rPr>
            <a:t>Deploy</a:t>
          </a:r>
          <a:endParaRPr lang="nb-NO" sz="2200" kern="1200" dirty="0">
            <a:solidFill>
              <a:srgbClr val="003349"/>
            </a:solidFill>
          </a:endParaRPr>
        </a:p>
      </dsp:txBody>
      <dsp:txXfrm>
        <a:off x="3192227" y="197751"/>
        <a:ext cx="1739916" cy="1159944"/>
      </dsp:txXfrm>
    </dsp:sp>
    <dsp:sp modelId="{AF5B6467-D317-41A1-9895-3DCB142998BF}">
      <dsp:nvSpPr>
        <dsp:cNvPr id="0" name=""/>
        <dsp:cNvSpPr/>
      </dsp:nvSpPr>
      <dsp:spPr>
        <a:xfrm>
          <a:off x="5222129" y="197751"/>
          <a:ext cx="2899860" cy="11599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 dirty="0">
              <a:solidFill>
                <a:srgbClr val="003349"/>
              </a:solidFill>
            </a:rPr>
            <a:t>Regresjons-test</a:t>
          </a:r>
        </a:p>
      </dsp:txBody>
      <dsp:txXfrm>
        <a:off x="5802101" y="197751"/>
        <a:ext cx="1739916" cy="1159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0C64B-E941-479C-98A9-17485B90FBF8}">
      <dsp:nvSpPr>
        <dsp:cNvPr id="0" name=""/>
        <dsp:cNvSpPr/>
      </dsp:nvSpPr>
      <dsp:spPr>
        <a:xfrm>
          <a:off x="5045" y="0"/>
          <a:ext cx="3015953" cy="10990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600" kern="1200" dirty="0">
              <a:solidFill>
                <a:srgbClr val="003349"/>
              </a:solidFill>
            </a:rPr>
            <a:t>Unit test</a:t>
          </a:r>
        </a:p>
      </dsp:txBody>
      <dsp:txXfrm>
        <a:off x="554558" y="0"/>
        <a:ext cx="1916927" cy="1099026"/>
      </dsp:txXfrm>
    </dsp:sp>
    <dsp:sp modelId="{B36F95F3-03FF-4C1B-A590-0FAFC3579D39}">
      <dsp:nvSpPr>
        <dsp:cNvPr id="0" name=""/>
        <dsp:cNvSpPr/>
      </dsp:nvSpPr>
      <dsp:spPr>
        <a:xfrm>
          <a:off x="2719403" y="0"/>
          <a:ext cx="3015953" cy="10990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600" kern="1200" dirty="0" err="1">
              <a:solidFill>
                <a:srgbClr val="003349"/>
              </a:solidFill>
            </a:rPr>
            <a:t>Publish</a:t>
          </a:r>
          <a:endParaRPr lang="nb-NO" sz="3600" kern="1200" dirty="0">
            <a:solidFill>
              <a:srgbClr val="003349"/>
            </a:solidFill>
          </a:endParaRPr>
        </a:p>
      </dsp:txBody>
      <dsp:txXfrm>
        <a:off x="3268916" y="0"/>
        <a:ext cx="1916927" cy="1099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B3470-95F1-4BD9-AFB4-529F3BDC56EE}" type="datetimeFigureOut">
              <a:rPr lang="sv-SE" smtClean="0"/>
              <a:t>2023-11-13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8E0F8-0F4F-4133-AB17-43107DBECF7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67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SI mer om tredjepartspakkene! </a:t>
            </a:r>
            <a:r>
              <a:rPr lang="nb-NO" dirty="0" err="1"/>
              <a:t>RandomTestData</a:t>
            </a:r>
            <a:r>
              <a:rPr lang="nb-NO" dirty="0"/>
              <a:t>,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8E0F8-0F4F-4133-AB17-43107DBECF7F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759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8E0F8-0F4F-4133-AB17-43107DBECF7F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6702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Pek ut bruk av </a:t>
            </a:r>
            <a:r>
              <a:rPr lang="nb-NO" dirty="0" err="1"/>
              <a:t>RandomTestValues</a:t>
            </a:r>
            <a:r>
              <a:rPr lang="nb-NO" dirty="0"/>
              <a:t> her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8E0F8-0F4F-4133-AB17-43107DBECF7F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8265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**** Vis før- og etter test etter denne sliden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8E0F8-0F4F-4133-AB17-43107DBECF7F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433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Si noe om hensikten med disse testene. Konfigurasjon.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8E0F8-0F4F-4133-AB17-43107DBECF7F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3758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Vis flere kodeeksempler: </a:t>
            </a:r>
          </a:p>
          <a:p>
            <a:r>
              <a:rPr lang="en-US" dirty="0"/>
              <a:t>C:\Users\ar\Downloads\Unittest how not to do </a:t>
            </a:r>
            <a:r>
              <a:rPr lang="en-US" dirty="0" err="1"/>
              <a:t>it.cs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C:\Users\ar\Downloads\Unittest </a:t>
            </a:r>
            <a:r>
              <a:rPr lang="en-US"/>
              <a:t>how to </a:t>
            </a:r>
            <a:r>
              <a:rPr lang="en-US" dirty="0"/>
              <a:t>do </a:t>
            </a:r>
            <a:r>
              <a:rPr lang="en-US" dirty="0" err="1"/>
              <a:t>it.cs</a:t>
            </a:r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8E0F8-0F4F-4133-AB17-43107DBECF7F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870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er primært for </a:t>
            </a:r>
            <a:r>
              <a:rPr lang="nb-NO" dirty="0" err="1"/>
              <a:t>APIer</a:t>
            </a:r>
            <a:r>
              <a:rPr lang="nb-NO" dirty="0"/>
              <a:t>. GUI eller app er vanskeligere å teste.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8E0F8-0F4F-4133-AB17-43107DBECF7F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162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tshållare för bild 36">
            <a:extLst>
              <a:ext uri="{FF2B5EF4-FFF2-40B4-BE49-F238E27FC236}">
                <a16:creationId xmlns:a16="http://schemas.microsoft.com/office/drawing/2014/main" id="{8D2B5BEB-6D2B-4128-8B59-C2AD809C16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" y="2"/>
            <a:ext cx="12191998" cy="6857999"/>
          </a:xfrm>
          <a:custGeom>
            <a:avLst/>
            <a:gdLst>
              <a:gd name="connsiteX0" fmla="*/ 8060937 w 12191998"/>
              <a:gd name="connsiteY0" fmla="*/ 3903353 h 6857999"/>
              <a:gd name="connsiteX1" fmla="*/ 7823388 w 12191998"/>
              <a:gd name="connsiteY1" fmla="*/ 4114458 h 6857999"/>
              <a:gd name="connsiteX2" fmla="*/ 8060937 w 12191998"/>
              <a:gd name="connsiteY2" fmla="*/ 4325564 h 6857999"/>
              <a:gd name="connsiteX3" fmla="*/ 8298486 w 12191998"/>
              <a:gd name="connsiteY3" fmla="*/ 4114458 h 6857999"/>
              <a:gd name="connsiteX4" fmla="*/ 8060937 w 12191998"/>
              <a:gd name="connsiteY4" fmla="*/ 3903353 h 6857999"/>
              <a:gd name="connsiteX5" fmla="*/ 4852282 w 12191998"/>
              <a:gd name="connsiteY5" fmla="*/ 3614252 h 6857999"/>
              <a:gd name="connsiteX6" fmla="*/ 5114061 w 12191998"/>
              <a:gd name="connsiteY6" fmla="*/ 3852797 h 6857999"/>
              <a:gd name="connsiteX7" fmla="*/ 4852282 w 12191998"/>
              <a:gd name="connsiteY7" fmla="*/ 4091120 h 6857999"/>
              <a:gd name="connsiteX8" fmla="*/ 4590612 w 12191998"/>
              <a:gd name="connsiteY8" fmla="*/ 3852797 h 6857999"/>
              <a:gd name="connsiteX9" fmla="*/ 4852282 w 12191998"/>
              <a:gd name="connsiteY9" fmla="*/ 3614252 h 6857999"/>
              <a:gd name="connsiteX10" fmla="*/ 3700054 w 12191998"/>
              <a:gd name="connsiteY10" fmla="*/ 3600533 h 6857999"/>
              <a:gd name="connsiteX11" fmla="*/ 3961391 w 12191998"/>
              <a:gd name="connsiteY11" fmla="*/ 3832881 h 6857999"/>
              <a:gd name="connsiteX12" fmla="*/ 3700054 w 12191998"/>
              <a:gd name="connsiteY12" fmla="*/ 4065230 h 6857999"/>
              <a:gd name="connsiteX13" fmla="*/ 3438605 w 12191998"/>
              <a:gd name="connsiteY13" fmla="*/ 3832881 h 6857999"/>
              <a:gd name="connsiteX14" fmla="*/ 3700054 w 12191998"/>
              <a:gd name="connsiteY14" fmla="*/ 3600533 h 6857999"/>
              <a:gd name="connsiteX15" fmla="*/ 5545898 w 12191998"/>
              <a:gd name="connsiteY15" fmla="*/ 3384781 h 6857999"/>
              <a:gd name="connsiteX16" fmla="*/ 5525318 w 12191998"/>
              <a:gd name="connsiteY16" fmla="*/ 3397062 h 6857999"/>
              <a:gd name="connsiteX17" fmla="*/ 5515140 w 12191998"/>
              <a:gd name="connsiteY17" fmla="*/ 3425941 h 6857999"/>
              <a:gd name="connsiteX18" fmla="*/ 5515140 w 12191998"/>
              <a:gd name="connsiteY18" fmla="*/ 4279987 h 6857999"/>
              <a:gd name="connsiteX19" fmla="*/ 5525539 w 12191998"/>
              <a:gd name="connsiteY19" fmla="*/ 4295477 h 6857999"/>
              <a:gd name="connsiteX20" fmla="*/ 5545124 w 12191998"/>
              <a:gd name="connsiteY20" fmla="*/ 4303886 h 6857999"/>
              <a:gd name="connsiteX21" fmla="*/ 5805686 w 12191998"/>
              <a:gd name="connsiteY21" fmla="*/ 4303886 h 6857999"/>
              <a:gd name="connsiteX22" fmla="*/ 5825712 w 12191998"/>
              <a:gd name="connsiteY22" fmla="*/ 4291826 h 6857999"/>
              <a:gd name="connsiteX23" fmla="*/ 5831797 w 12191998"/>
              <a:gd name="connsiteY23" fmla="*/ 4280872 h 6857999"/>
              <a:gd name="connsiteX24" fmla="*/ 5831797 w 12191998"/>
              <a:gd name="connsiteY24" fmla="*/ 3413438 h 6857999"/>
              <a:gd name="connsiteX25" fmla="*/ 5819627 w 12191998"/>
              <a:gd name="connsiteY25" fmla="*/ 3393412 h 6857999"/>
              <a:gd name="connsiteX26" fmla="*/ 5799379 w 12191998"/>
              <a:gd name="connsiteY26" fmla="*/ 3384781 h 6857999"/>
              <a:gd name="connsiteX27" fmla="*/ 3711782 w 12191998"/>
              <a:gd name="connsiteY27" fmla="*/ 3369844 h 6857999"/>
              <a:gd name="connsiteX28" fmla="*/ 3408621 w 12191998"/>
              <a:gd name="connsiteY28" fmla="*/ 3494095 h 6857999"/>
              <a:gd name="connsiteX29" fmla="*/ 3404307 w 12191998"/>
              <a:gd name="connsiteY29" fmla="*/ 3494095 h 6857999"/>
              <a:gd name="connsiteX30" fmla="*/ 3404307 w 12191998"/>
              <a:gd name="connsiteY30" fmla="*/ 3398390 h 6857999"/>
              <a:gd name="connsiteX31" fmla="*/ 3393243 w 12191998"/>
              <a:gd name="connsiteY31" fmla="*/ 3381240 h 6857999"/>
              <a:gd name="connsiteX32" fmla="*/ 3374987 w 12191998"/>
              <a:gd name="connsiteY32" fmla="*/ 3373052 h 6857999"/>
              <a:gd name="connsiteX33" fmla="*/ 3136664 w 12191998"/>
              <a:gd name="connsiteY33" fmla="*/ 3373052 h 6857999"/>
              <a:gd name="connsiteX34" fmla="*/ 3117633 w 12191998"/>
              <a:gd name="connsiteY34" fmla="*/ 3384780 h 6857999"/>
              <a:gd name="connsiteX35" fmla="*/ 3110331 w 12191998"/>
              <a:gd name="connsiteY35" fmla="*/ 3399828 h 6857999"/>
              <a:gd name="connsiteX36" fmla="*/ 3110331 w 12191998"/>
              <a:gd name="connsiteY36" fmla="*/ 4623088 h 6857999"/>
              <a:gd name="connsiteX37" fmla="*/ 3122170 w 12191998"/>
              <a:gd name="connsiteY37" fmla="*/ 4642340 h 6857999"/>
              <a:gd name="connsiteX38" fmla="*/ 3132570 w 12191998"/>
              <a:gd name="connsiteY38" fmla="*/ 4648093 h 6857999"/>
              <a:gd name="connsiteX39" fmla="*/ 3391805 w 12191998"/>
              <a:gd name="connsiteY39" fmla="*/ 4648093 h 6857999"/>
              <a:gd name="connsiteX40" fmla="*/ 3405302 w 12191998"/>
              <a:gd name="connsiteY40" fmla="*/ 4638688 h 6857999"/>
              <a:gd name="connsiteX41" fmla="*/ 3409839 w 12191998"/>
              <a:gd name="connsiteY41" fmla="*/ 4631276 h 6857999"/>
              <a:gd name="connsiteX42" fmla="*/ 3409839 w 12191998"/>
              <a:gd name="connsiteY42" fmla="*/ 4193796 h 6857999"/>
              <a:gd name="connsiteX43" fmla="*/ 3413933 w 12191998"/>
              <a:gd name="connsiteY43" fmla="*/ 4193796 h 6857999"/>
              <a:gd name="connsiteX44" fmla="*/ 3749400 w 12191998"/>
              <a:gd name="connsiteY44" fmla="*/ 4315503 h 6857999"/>
              <a:gd name="connsiteX45" fmla="*/ 4233016 w 12191998"/>
              <a:gd name="connsiteY45" fmla="*/ 3825690 h 6857999"/>
              <a:gd name="connsiteX46" fmla="*/ 3711782 w 12191998"/>
              <a:gd name="connsiteY46" fmla="*/ 3369844 h 6857999"/>
              <a:gd name="connsiteX47" fmla="*/ 6613705 w 12191998"/>
              <a:gd name="connsiteY47" fmla="*/ 3362099 h 6857999"/>
              <a:gd name="connsiteX48" fmla="*/ 6316299 w 12191998"/>
              <a:gd name="connsiteY48" fmla="*/ 3492103 h 6857999"/>
              <a:gd name="connsiteX49" fmla="*/ 6303907 w 12191998"/>
              <a:gd name="connsiteY49" fmla="*/ 3501176 h 6857999"/>
              <a:gd name="connsiteX50" fmla="*/ 6300035 w 12191998"/>
              <a:gd name="connsiteY50" fmla="*/ 3489337 h 6857999"/>
              <a:gd name="connsiteX51" fmla="*/ 6300035 w 12191998"/>
              <a:gd name="connsiteY51" fmla="*/ 3410672 h 6857999"/>
              <a:gd name="connsiteX52" fmla="*/ 6288970 w 12191998"/>
              <a:gd name="connsiteY52" fmla="*/ 3393743 h 6857999"/>
              <a:gd name="connsiteX53" fmla="*/ 6268723 w 12191998"/>
              <a:gd name="connsiteY53" fmla="*/ 3385112 h 6857999"/>
              <a:gd name="connsiteX54" fmla="*/ 6009820 w 12191998"/>
              <a:gd name="connsiteY54" fmla="*/ 3385112 h 6857999"/>
              <a:gd name="connsiteX55" fmla="*/ 5994109 w 12191998"/>
              <a:gd name="connsiteY55" fmla="*/ 3395624 h 6857999"/>
              <a:gd name="connsiteX56" fmla="*/ 5986365 w 12191998"/>
              <a:gd name="connsiteY56" fmla="*/ 3412331 h 6857999"/>
              <a:gd name="connsiteX57" fmla="*/ 5986365 w 12191998"/>
              <a:gd name="connsiteY57" fmla="*/ 4277884 h 6857999"/>
              <a:gd name="connsiteX58" fmla="*/ 5998424 w 12191998"/>
              <a:gd name="connsiteY58" fmla="*/ 4297579 h 6857999"/>
              <a:gd name="connsiteX59" fmla="*/ 6011259 w 12191998"/>
              <a:gd name="connsiteY59" fmla="*/ 4304217 h 6857999"/>
              <a:gd name="connsiteX60" fmla="*/ 6291183 w 12191998"/>
              <a:gd name="connsiteY60" fmla="*/ 4304217 h 6857999"/>
              <a:gd name="connsiteX61" fmla="*/ 6306452 w 12191998"/>
              <a:gd name="connsiteY61" fmla="*/ 4293927 h 6857999"/>
              <a:gd name="connsiteX62" fmla="*/ 6313201 w 12191998"/>
              <a:gd name="connsiteY62" fmla="*/ 4280872 h 6857999"/>
              <a:gd name="connsiteX63" fmla="*/ 6313201 w 12191998"/>
              <a:gd name="connsiteY63" fmla="*/ 3846269 h 6857999"/>
              <a:gd name="connsiteX64" fmla="*/ 6509148 w 12191998"/>
              <a:gd name="connsiteY64" fmla="*/ 3611708 h 6857999"/>
              <a:gd name="connsiteX65" fmla="*/ 6679095 w 12191998"/>
              <a:gd name="connsiteY65" fmla="*/ 3853793 h 6857999"/>
              <a:gd name="connsiteX66" fmla="*/ 6679095 w 12191998"/>
              <a:gd name="connsiteY66" fmla="*/ 4279433 h 6857999"/>
              <a:gd name="connsiteX67" fmla="*/ 6690159 w 12191998"/>
              <a:gd name="connsiteY67" fmla="*/ 4295477 h 6857999"/>
              <a:gd name="connsiteX68" fmla="*/ 6709743 w 12191998"/>
              <a:gd name="connsiteY68" fmla="*/ 4303885 h 6857999"/>
              <a:gd name="connsiteX69" fmla="*/ 6978271 w 12191998"/>
              <a:gd name="connsiteY69" fmla="*/ 4303885 h 6857999"/>
              <a:gd name="connsiteX70" fmla="*/ 6998187 w 12191998"/>
              <a:gd name="connsiteY70" fmla="*/ 4291825 h 6857999"/>
              <a:gd name="connsiteX71" fmla="*/ 7005821 w 12191998"/>
              <a:gd name="connsiteY71" fmla="*/ 4273680 h 6857999"/>
              <a:gd name="connsiteX72" fmla="*/ 7005821 w 12191998"/>
              <a:gd name="connsiteY72" fmla="*/ 3797034 h 6857999"/>
              <a:gd name="connsiteX73" fmla="*/ 6613705 w 12191998"/>
              <a:gd name="connsiteY73" fmla="*/ 3362099 h 6857999"/>
              <a:gd name="connsiteX74" fmla="*/ 4852282 w 12191998"/>
              <a:gd name="connsiteY74" fmla="*/ 3358337 h 6857999"/>
              <a:gd name="connsiteX75" fmla="*/ 4296637 w 12191998"/>
              <a:gd name="connsiteY75" fmla="*/ 3853792 h 6857999"/>
              <a:gd name="connsiteX76" fmla="*/ 4852282 w 12191998"/>
              <a:gd name="connsiteY76" fmla="*/ 4347146 h 6857999"/>
              <a:gd name="connsiteX77" fmla="*/ 5406157 w 12191998"/>
              <a:gd name="connsiteY77" fmla="*/ 3846380 h 6857999"/>
              <a:gd name="connsiteX78" fmla="*/ 4852282 w 12191998"/>
              <a:gd name="connsiteY78" fmla="*/ 3358337 h 6857999"/>
              <a:gd name="connsiteX79" fmla="*/ 8738836 w 12191998"/>
              <a:gd name="connsiteY79" fmla="*/ 2804914 h 6857999"/>
              <a:gd name="connsiteX80" fmla="*/ 8829979 w 12191998"/>
              <a:gd name="connsiteY80" fmla="*/ 2805127 h 6857999"/>
              <a:gd name="connsiteX81" fmla="*/ 8887292 w 12191998"/>
              <a:gd name="connsiteY81" fmla="*/ 2825596 h 6857999"/>
              <a:gd name="connsiteX82" fmla="*/ 8909088 w 12191998"/>
              <a:gd name="connsiteY82" fmla="*/ 2869189 h 6857999"/>
              <a:gd name="connsiteX83" fmla="*/ 8662356 w 12191998"/>
              <a:gd name="connsiteY83" fmla="*/ 3038029 h 6857999"/>
              <a:gd name="connsiteX84" fmla="*/ 8507457 w 12191998"/>
              <a:gd name="connsiteY84" fmla="*/ 2937898 h 6857999"/>
              <a:gd name="connsiteX85" fmla="*/ 8738836 w 12191998"/>
              <a:gd name="connsiteY85" fmla="*/ 2804914 h 6857999"/>
              <a:gd name="connsiteX86" fmla="*/ 7568769 w 12191998"/>
              <a:gd name="connsiteY86" fmla="*/ 2505065 h 6857999"/>
              <a:gd name="connsiteX87" fmla="*/ 7834310 w 12191998"/>
              <a:gd name="connsiteY87" fmla="*/ 2749917 h 6857999"/>
              <a:gd name="connsiteX88" fmla="*/ 7588573 w 12191998"/>
              <a:gd name="connsiteY88" fmla="*/ 2985917 h 6857999"/>
              <a:gd name="connsiteX89" fmla="*/ 7346156 w 12191998"/>
              <a:gd name="connsiteY89" fmla="*/ 2742504 h 6857999"/>
              <a:gd name="connsiteX90" fmla="*/ 7568769 w 12191998"/>
              <a:gd name="connsiteY90" fmla="*/ 2505065 h 6857999"/>
              <a:gd name="connsiteX91" fmla="*/ 3550908 w 12191998"/>
              <a:gd name="connsiteY91" fmla="*/ 2497320 h 6857999"/>
              <a:gd name="connsiteX92" fmla="*/ 3812577 w 12191998"/>
              <a:gd name="connsiteY92" fmla="*/ 2735754 h 6857999"/>
              <a:gd name="connsiteX93" fmla="*/ 3550908 w 12191998"/>
              <a:gd name="connsiteY93" fmla="*/ 2974188 h 6857999"/>
              <a:gd name="connsiteX94" fmla="*/ 3289239 w 12191998"/>
              <a:gd name="connsiteY94" fmla="*/ 2735754 h 6857999"/>
              <a:gd name="connsiteX95" fmla="*/ 3550908 w 12191998"/>
              <a:gd name="connsiteY95" fmla="*/ 2497320 h 6857999"/>
              <a:gd name="connsiteX96" fmla="*/ 6489786 w 12191998"/>
              <a:gd name="connsiteY96" fmla="*/ 2470213 h 6857999"/>
              <a:gd name="connsiteX97" fmla="*/ 6688942 w 12191998"/>
              <a:gd name="connsiteY97" fmla="*/ 2622457 h 6857999"/>
              <a:gd name="connsiteX98" fmla="*/ 6684074 w 12191998"/>
              <a:gd name="connsiteY98" fmla="*/ 2638279 h 6857999"/>
              <a:gd name="connsiteX99" fmla="*/ 6668030 w 12191998"/>
              <a:gd name="connsiteY99" fmla="*/ 2644696 h 6857999"/>
              <a:gd name="connsiteX100" fmla="*/ 6272153 w 12191998"/>
              <a:gd name="connsiteY100" fmla="*/ 2644696 h 6857999"/>
              <a:gd name="connsiteX101" fmla="*/ 6261088 w 12191998"/>
              <a:gd name="connsiteY101" fmla="*/ 2640159 h 6857999"/>
              <a:gd name="connsiteX102" fmla="*/ 6261752 w 12191998"/>
              <a:gd name="connsiteY102" fmla="*/ 2624891 h 6857999"/>
              <a:gd name="connsiteX103" fmla="*/ 6489786 w 12191998"/>
              <a:gd name="connsiteY103" fmla="*/ 2470213 h 6857999"/>
              <a:gd name="connsiteX104" fmla="*/ 7508579 w 12191998"/>
              <a:gd name="connsiteY104" fmla="*/ 2283892 h 6857999"/>
              <a:gd name="connsiteX105" fmla="*/ 7096215 w 12191998"/>
              <a:gd name="connsiteY105" fmla="*/ 2749474 h 6857999"/>
              <a:gd name="connsiteX106" fmla="*/ 7544206 w 12191998"/>
              <a:gd name="connsiteY106" fmla="*/ 3210963 h 6857999"/>
              <a:gd name="connsiteX107" fmla="*/ 7824130 w 12191998"/>
              <a:gd name="connsiteY107" fmla="*/ 3114261 h 6857999"/>
              <a:gd name="connsiteX108" fmla="*/ 7835195 w 12191998"/>
              <a:gd name="connsiteY108" fmla="*/ 3111384 h 6857999"/>
              <a:gd name="connsiteX109" fmla="*/ 7841944 w 12191998"/>
              <a:gd name="connsiteY109" fmla="*/ 3124218 h 6857999"/>
              <a:gd name="connsiteX110" fmla="*/ 7841944 w 12191998"/>
              <a:gd name="connsiteY110" fmla="*/ 3187948 h 6857999"/>
              <a:gd name="connsiteX111" fmla="*/ 7642788 w 12191998"/>
              <a:gd name="connsiteY111" fmla="*/ 3405803 h 6857999"/>
              <a:gd name="connsiteX112" fmla="*/ 7592999 w 12191998"/>
              <a:gd name="connsiteY112" fmla="*/ 3406357 h 6857999"/>
              <a:gd name="connsiteX113" fmla="*/ 7520196 w 12191998"/>
              <a:gd name="connsiteY113" fmla="*/ 3406357 h 6857999"/>
              <a:gd name="connsiteX114" fmla="*/ 7503822 w 12191998"/>
              <a:gd name="connsiteY114" fmla="*/ 3402262 h 6857999"/>
              <a:gd name="connsiteX115" fmla="*/ 7496077 w 12191998"/>
              <a:gd name="connsiteY115" fmla="*/ 3373054 h 6857999"/>
              <a:gd name="connsiteX116" fmla="*/ 7496077 w 12191998"/>
              <a:gd name="connsiteY116" fmla="*/ 3309988 h 6857999"/>
              <a:gd name="connsiteX117" fmla="*/ 7489217 w 12191998"/>
              <a:gd name="connsiteY117" fmla="*/ 3293613 h 6857999"/>
              <a:gd name="connsiteX118" fmla="*/ 7461888 w 12191998"/>
              <a:gd name="connsiteY118" fmla="*/ 3280004 h 6857999"/>
              <a:gd name="connsiteX119" fmla="*/ 7202211 w 12191998"/>
              <a:gd name="connsiteY119" fmla="*/ 3280004 h 6857999"/>
              <a:gd name="connsiteX120" fmla="*/ 7182185 w 12191998"/>
              <a:gd name="connsiteY120" fmla="*/ 3289961 h 6857999"/>
              <a:gd name="connsiteX121" fmla="*/ 7170014 w 12191998"/>
              <a:gd name="connsiteY121" fmla="*/ 3313638 h 6857999"/>
              <a:gd name="connsiteX122" fmla="*/ 7170014 w 12191998"/>
              <a:gd name="connsiteY122" fmla="*/ 3387216 h 6857999"/>
              <a:gd name="connsiteX123" fmla="*/ 7165699 w 12191998"/>
              <a:gd name="connsiteY123" fmla="*/ 3398279 h 6857999"/>
              <a:gd name="connsiteX124" fmla="*/ 7147554 w 12191998"/>
              <a:gd name="connsiteY124" fmla="*/ 3406024 h 6857999"/>
              <a:gd name="connsiteX125" fmla="*/ 7067448 w 12191998"/>
              <a:gd name="connsiteY125" fmla="*/ 3406024 h 6857999"/>
              <a:gd name="connsiteX126" fmla="*/ 7053176 w 12191998"/>
              <a:gd name="connsiteY126" fmla="*/ 3415650 h 6857999"/>
              <a:gd name="connsiteX127" fmla="*/ 7048307 w 12191998"/>
              <a:gd name="connsiteY127" fmla="*/ 3434681 h 6857999"/>
              <a:gd name="connsiteX128" fmla="*/ 7048307 w 12191998"/>
              <a:gd name="connsiteY128" fmla="*/ 3613146 h 6857999"/>
              <a:gd name="connsiteX129" fmla="*/ 7052844 w 12191998"/>
              <a:gd name="connsiteY129" fmla="*/ 3629521 h 6857999"/>
              <a:gd name="connsiteX130" fmla="*/ 7067448 w 12191998"/>
              <a:gd name="connsiteY130" fmla="*/ 3632951 h 6857999"/>
              <a:gd name="connsiteX131" fmla="*/ 7145673 w 12191998"/>
              <a:gd name="connsiteY131" fmla="*/ 3632951 h 6857999"/>
              <a:gd name="connsiteX132" fmla="*/ 7163928 w 12191998"/>
              <a:gd name="connsiteY132" fmla="*/ 3640475 h 6857999"/>
              <a:gd name="connsiteX133" fmla="*/ 7170014 w 12191998"/>
              <a:gd name="connsiteY133" fmla="*/ 3658620 h 6857999"/>
              <a:gd name="connsiteX134" fmla="*/ 7170014 w 12191998"/>
              <a:gd name="connsiteY134" fmla="*/ 4048745 h 6857999"/>
              <a:gd name="connsiteX135" fmla="*/ 7555602 w 12191998"/>
              <a:gd name="connsiteY135" fmla="*/ 4326788 h 6857999"/>
              <a:gd name="connsiteX136" fmla="*/ 7635707 w 12191998"/>
              <a:gd name="connsiteY136" fmla="*/ 4322916 h 6857999"/>
              <a:gd name="connsiteX137" fmla="*/ 7653852 w 12191998"/>
              <a:gd name="connsiteY137" fmla="*/ 4314950 h 6857999"/>
              <a:gd name="connsiteX138" fmla="*/ 7657946 w 12191998"/>
              <a:gd name="connsiteY138" fmla="*/ 4298464 h 6857999"/>
              <a:gd name="connsiteX139" fmla="*/ 7657946 w 12191998"/>
              <a:gd name="connsiteY139" fmla="*/ 4118117 h 6857999"/>
              <a:gd name="connsiteX140" fmla="*/ 7655512 w 12191998"/>
              <a:gd name="connsiteY140" fmla="*/ 4090789 h 6857999"/>
              <a:gd name="connsiteX141" fmla="*/ 7633383 w 12191998"/>
              <a:gd name="connsiteY141" fmla="*/ 4085478 h 6857999"/>
              <a:gd name="connsiteX142" fmla="*/ 7496630 w 12191998"/>
              <a:gd name="connsiteY142" fmla="*/ 3918187 h 6857999"/>
              <a:gd name="connsiteX143" fmla="*/ 7496630 w 12191998"/>
              <a:gd name="connsiteY143" fmla="*/ 3654859 h 6857999"/>
              <a:gd name="connsiteX144" fmla="*/ 7502604 w 12191998"/>
              <a:gd name="connsiteY144" fmla="*/ 3642135 h 6857999"/>
              <a:gd name="connsiteX145" fmla="*/ 7520860 w 12191998"/>
              <a:gd name="connsiteY145" fmla="*/ 3632509 h 6857999"/>
              <a:gd name="connsiteX146" fmla="*/ 7556819 w 12191998"/>
              <a:gd name="connsiteY146" fmla="*/ 3631956 h 6857999"/>
              <a:gd name="connsiteX147" fmla="*/ 7753541 w 12191998"/>
              <a:gd name="connsiteY147" fmla="*/ 3617904 h 6857999"/>
              <a:gd name="connsiteX148" fmla="*/ 8120320 w 12191998"/>
              <a:gd name="connsiteY148" fmla="*/ 3131078 h 6857999"/>
              <a:gd name="connsiteX149" fmla="*/ 8120320 w 12191998"/>
              <a:gd name="connsiteY149" fmla="*/ 2323390 h 6857999"/>
              <a:gd name="connsiteX150" fmla="*/ 8109256 w 12191998"/>
              <a:gd name="connsiteY150" fmla="*/ 2297943 h 6857999"/>
              <a:gd name="connsiteX151" fmla="*/ 8087127 w 12191998"/>
              <a:gd name="connsiteY151" fmla="*/ 2289645 h 6857999"/>
              <a:gd name="connsiteX152" fmla="*/ 7865843 w 12191998"/>
              <a:gd name="connsiteY152" fmla="*/ 2289645 h 6857999"/>
              <a:gd name="connsiteX153" fmla="*/ 7845816 w 12191998"/>
              <a:gd name="connsiteY153" fmla="*/ 2296062 h 6857999"/>
              <a:gd name="connsiteX154" fmla="*/ 7837187 w 12191998"/>
              <a:gd name="connsiteY154" fmla="*/ 2319739 h 6857999"/>
              <a:gd name="connsiteX155" fmla="*/ 7837187 w 12191998"/>
              <a:gd name="connsiteY155" fmla="*/ 2375835 h 6857999"/>
              <a:gd name="connsiteX156" fmla="*/ 7827450 w 12191998"/>
              <a:gd name="connsiteY156" fmla="*/ 2384022 h 6857999"/>
              <a:gd name="connsiteX157" fmla="*/ 7812071 w 12191998"/>
              <a:gd name="connsiteY157" fmla="*/ 2377053 h 6857999"/>
              <a:gd name="connsiteX158" fmla="*/ 7508579 w 12191998"/>
              <a:gd name="connsiteY158" fmla="*/ 2283892 h 6857999"/>
              <a:gd name="connsiteX159" fmla="*/ 8727746 w 12191998"/>
              <a:gd name="connsiteY159" fmla="*/ 2266521 h 6857999"/>
              <a:gd name="connsiteX160" fmla="*/ 8292812 w 12191998"/>
              <a:gd name="connsiteY160" fmla="*/ 2390329 h 6857999"/>
              <a:gd name="connsiteX161" fmla="*/ 8276436 w 12191998"/>
              <a:gd name="connsiteY161" fmla="*/ 2415888 h 6857999"/>
              <a:gd name="connsiteX162" fmla="*/ 8284956 w 12191998"/>
              <a:gd name="connsiteY162" fmla="*/ 2434808 h 6857999"/>
              <a:gd name="connsiteX163" fmla="*/ 8390398 w 12191998"/>
              <a:gd name="connsiteY163" fmla="*/ 2544122 h 6857999"/>
              <a:gd name="connsiteX164" fmla="*/ 8410424 w 12191998"/>
              <a:gd name="connsiteY164" fmla="*/ 2554522 h 6857999"/>
              <a:gd name="connsiteX165" fmla="*/ 8436867 w 12191998"/>
              <a:gd name="connsiteY165" fmla="*/ 2541577 h 6857999"/>
              <a:gd name="connsiteX166" fmla="*/ 8708384 w 12191998"/>
              <a:gd name="connsiteY166" fmla="*/ 2453063 h 6857999"/>
              <a:gd name="connsiteX167" fmla="*/ 8909642 w 12191998"/>
              <a:gd name="connsiteY167" fmla="*/ 2606081 h 6857999"/>
              <a:gd name="connsiteX168" fmla="*/ 8905880 w 12191998"/>
              <a:gd name="connsiteY168" fmla="*/ 2618916 h 6857999"/>
              <a:gd name="connsiteX169" fmla="*/ 8894816 w 12191998"/>
              <a:gd name="connsiteY169" fmla="*/ 2624116 h 6857999"/>
              <a:gd name="connsiteX170" fmla="*/ 8194340 w 12191998"/>
              <a:gd name="connsiteY170" fmla="*/ 2947524 h 6857999"/>
              <a:gd name="connsiteX171" fmla="*/ 8571187 w 12191998"/>
              <a:gd name="connsiteY171" fmla="*/ 3231210 h 6857999"/>
              <a:gd name="connsiteX172" fmla="*/ 8899462 w 12191998"/>
              <a:gd name="connsiteY172" fmla="*/ 3102533 h 6857999"/>
              <a:gd name="connsiteX173" fmla="*/ 8907318 w 12191998"/>
              <a:gd name="connsiteY173" fmla="*/ 3100099 h 6857999"/>
              <a:gd name="connsiteX174" fmla="*/ 8911080 w 12191998"/>
              <a:gd name="connsiteY174" fmla="*/ 3109393 h 6857999"/>
              <a:gd name="connsiteX175" fmla="*/ 8911080 w 12191998"/>
              <a:gd name="connsiteY175" fmla="*/ 3177217 h 6857999"/>
              <a:gd name="connsiteX176" fmla="*/ 8917829 w 12191998"/>
              <a:gd name="connsiteY176" fmla="*/ 3202775 h 6857999"/>
              <a:gd name="connsiteX177" fmla="*/ 8939958 w 12191998"/>
              <a:gd name="connsiteY177" fmla="*/ 3208528 h 6857999"/>
              <a:gd name="connsiteX178" fmla="*/ 9178392 w 12191998"/>
              <a:gd name="connsiteY178" fmla="*/ 3208528 h 6857999"/>
              <a:gd name="connsiteX179" fmla="*/ 9202290 w 12191998"/>
              <a:gd name="connsiteY179" fmla="*/ 3202554 h 6857999"/>
              <a:gd name="connsiteX180" fmla="*/ 9211584 w 12191998"/>
              <a:gd name="connsiteY180" fmla="*/ 3178323 h 6857999"/>
              <a:gd name="connsiteX181" fmla="*/ 9211584 w 12191998"/>
              <a:gd name="connsiteY181" fmla="*/ 2741176 h 6857999"/>
              <a:gd name="connsiteX182" fmla="*/ 8727746 w 12191998"/>
              <a:gd name="connsiteY182" fmla="*/ 2266521 h 6857999"/>
              <a:gd name="connsiteX183" fmla="*/ 6519770 w 12191998"/>
              <a:gd name="connsiteY183" fmla="*/ 2266521 h 6857999"/>
              <a:gd name="connsiteX184" fmla="*/ 5931597 w 12191998"/>
              <a:gd name="connsiteY184" fmla="*/ 2748810 h 6857999"/>
              <a:gd name="connsiteX185" fmla="*/ 6519770 w 12191998"/>
              <a:gd name="connsiteY185" fmla="*/ 3230988 h 6857999"/>
              <a:gd name="connsiteX186" fmla="*/ 6943862 w 12191998"/>
              <a:gd name="connsiteY186" fmla="*/ 3072328 h 6857999"/>
              <a:gd name="connsiteX187" fmla="*/ 6951828 w 12191998"/>
              <a:gd name="connsiteY187" fmla="*/ 3050974 h 6857999"/>
              <a:gd name="connsiteX188" fmla="*/ 6945742 w 12191998"/>
              <a:gd name="connsiteY188" fmla="*/ 3036369 h 6857999"/>
              <a:gd name="connsiteX189" fmla="*/ 6754663 w 12191998"/>
              <a:gd name="connsiteY189" fmla="*/ 2914663 h 6857999"/>
              <a:gd name="connsiteX190" fmla="*/ 6736408 w 12191998"/>
              <a:gd name="connsiteY190" fmla="*/ 2912118 h 6857999"/>
              <a:gd name="connsiteX191" fmla="*/ 6723684 w 12191998"/>
              <a:gd name="connsiteY191" fmla="*/ 2918978 h 6857999"/>
              <a:gd name="connsiteX192" fmla="*/ 6504501 w 12191998"/>
              <a:gd name="connsiteY192" fmla="*/ 3015347 h 6857999"/>
              <a:gd name="connsiteX193" fmla="*/ 6259318 w 12191998"/>
              <a:gd name="connsiteY193" fmla="*/ 2863989 h 6857999"/>
              <a:gd name="connsiteX194" fmla="*/ 6262195 w 12191998"/>
              <a:gd name="connsiteY194" fmla="*/ 2839537 h 6857999"/>
              <a:gd name="connsiteX195" fmla="*/ 6282221 w 12191998"/>
              <a:gd name="connsiteY195" fmla="*/ 2837656 h 6857999"/>
              <a:gd name="connsiteX196" fmla="*/ 6983803 w 12191998"/>
              <a:gd name="connsiteY196" fmla="*/ 2837656 h 6857999"/>
              <a:gd name="connsiteX197" fmla="*/ 7006485 w 12191998"/>
              <a:gd name="connsiteY197" fmla="*/ 2824821 h 6857999"/>
              <a:gd name="connsiteX198" fmla="*/ 7016332 w 12191998"/>
              <a:gd name="connsiteY198" fmla="*/ 2797714 h 6857999"/>
              <a:gd name="connsiteX199" fmla="*/ 7016332 w 12191998"/>
              <a:gd name="connsiteY199" fmla="*/ 2748810 h 6857999"/>
              <a:gd name="connsiteX200" fmla="*/ 6519770 w 12191998"/>
              <a:gd name="connsiteY200" fmla="*/ 2266521 h 6857999"/>
              <a:gd name="connsiteX201" fmla="*/ 4828495 w 12191998"/>
              <a:gd name="connsiteY201" fmla="*/ 2266521 h 6857999"/>
              <a:gd name="connsiteX202" fmla="*/ 4529761 w 12191998"/>
              <a:gd name="connsiteY202" fmla="*/ 2414007 h 6857999"/>
              <a:gd name="connsiteX203" fmla="*/ 4525445 w 12191998"/>
              <a:gd name="connsiteY203" fmla="*/ 2414007 h 6857999"/>
              <a:gd name="connsiteX204" fmla="*/ 4525445 w 12191998"/>
              <a:gd name="connsiteY204" fmla="*/ 2305244 h 6857999"/>
              <a:gd name="connsiteX205" fmla="*/ 4519028 w 12191998"/>
              <a:gd name="connsiteY205" fmla="*/ 2297058 h 6857999"/>
              <a:gd name="connsiteX206" fmla="*/ 4501879 w 12191998"/>
              <a:gd name="connsiteY206" fmla="*/ 2289201 h 6857999"/>
              <a:gd name="connsiteX207" fmla="*/ 4241870 w 12191998"/>
              <a:gd name="connsiteY207" fmla="*/ 2289201 h 6857999"/>
              <a:gd name="connsiteX208" fmla="*/ 4223613 w 12191998"/>
              <a:gd name="connsiteY208" fmla="*/ 2300267 h 6857999"/>
              <a:gd name="connsiteX209" fmla="*/ 4222286 w 12191998"/>
              <a:gd name="connsiteY209" fmla="*/ 2302258 h 6857999"/>
              <a:gd name="connsiteX210" fmla="*/ 4222286 w 12191998"/>
              <a:gd name="connsiteY210" fmla="*/ 3178655 h 6857999"/>
              <a:gd name="connsiteX211" fmla="*/ 4234567 w 12191998"/>
              <a:gd name="connsiteY211" fmla="*/ 3199235 h 6857999"/>
              <a:gd name="connsiteX212" fmla="*/ 4255257 w 12191998"/>
              <a:gd name="connsiteY212" fmla="*/ 3207975 h 6857999"/>
              <a:gd name="connsiteX213" fmla="*/ 4509292 w 12191998"/>
              <a:gd name="connsiteY213" fmla="*/ 3207975 h 6857999"/>
              <a:gd name="connsiteX214" fmla="*/ 4530203 w 12191998"/>
              <a:gd name="connsiteY214" fmla="*/ 3195583 h 6857999"/>
              <a:gd name="connsiteX215" fmla="*/ 4538391 w 12191998"/>
              <a:gd name="connsiteY215" fmla="*/ 3176885 h 6857999"/>
              <a:gd name="connsiteX216" fmla="*/ 4538391 w 12191998"/>
              <a:gd name="connsiteY216" fmla="*/ 2750580 h 6857999"/>
              <a:gd name="connsiteX217" fmla="*/ 4727921 w 12191998"/>
              <a:gd name="connsiteY217" fmla="*/ 2516129 h 6857999"/>
              <a:gd name="connsiteX218" fmla="*/ 4868989 w 12191998"/>
              <a:gd name="connsiteY218" fmla="*/ 2722256 h 6857999"/>
              <a:gd name="connsiteX219" fmla="*/ 4868989 w 12191998"/>
              <a:gd name="connsiteY219" fmla="*/ 3181421 h 6857999"/>
              <a:gd name="connsiteX220" fmla="*/ 4880055 w 12191998"/>
              <a:gd name="connsiteY220" fmla="*/ 3199235 h 6857999"/>
              <a:gd name="connsiteX221" fmla="*/ 4902182 w 12191998"/>
              <a:gd name="connsiteY221" fmla="*/ 3208307 h 6857999"/>
              <a:gd name="connsiteX222" fmla="*/ 5153561 w 12191998"/>
              <a:gd name="connsiteY222" fmla="*/ 3208307 h 6857999"/>
              <a:gd name="connsiteX223" fmla="*/ 5175691 w 12191998"/>
              <a:gd name="connsiteY223" fmla="*/ 3195583 h 6857999"/>
              <a:gd name="connsiteX224" fmla="*/ 5184873 w 12191998"/>
              <a:gd name="connsiteY224" fmla="*/ 3172459 h 6857999"/>
              <a:gd name="connsiteX225" fmla="*/ 5184873 w 12191998"/>
              <a:gd name="connsiteY225" fmla="*/ 2722256 h 6857999"/>
              <a:gd name="connsiteX226" fmla="*/ 5376505 w 12191998"/>
              <a:gd name="connsiteY226" fmla="*/ 2516129 h 6857999"/>
              <a:gd name="connsiteX227" fmla="*/ 5515472 w 12191998"/>
              <a:gd name="connsiteY227" fmla="*/ 2673020 h 6857999"/>
              <a:gd name="connsiteX228" fmla="*/ 5515140 w 12191998"/>
              <a:gd name="connsiteY228" fmla="*/ 3180425 h 6857999"/>
              <a:gd name="connsiteX229" fmla="*/ 5527200 w 12191998"/>
              <a:gd name="connsiteY229" fmla="*/ 3200452 h 6857999"/>
              <a:gd name="connsiteX230" fmla="*/ 5543022 w 12191998"/>
              <a:gd name="connsiteY230" fmla="*/ 3207975 h 6857999"/>
              <a:gd name="connsiteX231" fmla="*/ 5805355 w 12191998"/>
              <a:gd name="connsiteY231" fmla="*/ 3207975 h 6857999"/>
              <a:gd name="connsiteX232" fmla="*/ 5822615 w 12191998"/>
              <a:gd name="connsiteY232" fmla="*/ 3196911 h 6857999"/>
              <a:gd name="connsiteX233" fmla="*/ 5830913 w 12191998"/>
              <a:gd name="connsiteY233" fmla="*/ 3177770 h 6857999"/>
              <a:gd name="connsiteX234" fmla="*/ 5830913 w 12191998"/>
              <a:gd name="connsiteY234" fmla="*/ 2665496 h 6857999"/>
              <a:gd name="connsiteX235" fmla="*/ 5468670 w 12191998"/>
              <a:gd name="connsiteY235" fmla="*/ 2266521 h 6857999"/>
              <a:gd name="connsiteX236" fmla="*/ 5144490 w 12191998"/>
              <a:gd name="connsiteY236" fmla="*/ 2431046 h 6857999"/>
              <a:gd name="connsiteX237" fmla="*/ 4828495 w 12191998"/>
              <a:gd name="connsiteY237" fmla="*/ 2266521 h 6857999"/>
              <a:gd name="connsiteX238" fmla="*/ 3550908 w 12191998"/>
              <a:gd name="connsiteY238" fmla="*/ 2241405 h 6857999"/>
              <a:gd name="connsiteX239" fmla="*/ 2995263 w 12191998"/>
              <a:gd name="connsiteY239" fmla="*/ 2736860 h 6857999"/>
              <a:gd name="connsiteX240" fmla="*/ 3550908 w 12191998"/>
              <a:gd name="connsiteY240" fmla="*/ 3230214 h 6857999"/>
              <a:gd name="connsiteX241" fmla="*/ 4104783 w 12191998"/>
              <a:gd name="connsiteY241" fmla="*/ 2729447 h 6857999"/>
              <a:gd name="connsiteX242" fmla="*/ 3550908 w 12191998"/>
              <a:gd name="connsiteY242" fmla="*/ 2241405 h 6857999"/>
              <a:gd name="connsiteX243" fmla="*/ 0 w 12191998"/>
              <a:gd name="connsiteY243" fmla="*/ 0 h 6857999"/>
              <a:gd name="connsiteX244" fmla="*/ 12191998 w 12191998"/>
              <a:gd name="connsiteY244" fmla="*/ 0 h 6857999"/>
              <a:gd name="connsiteX245" fmla="*/ 12191998 w 12191998"/>
              <a:gd name="connsiteY245" fmla="*/ 6857999 h 6857999"/>
              <a:gd name="connsiteX246" fmla="*/ 0 w 12191998"/>
              <a:gd name="connsiteY24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2191998" h="6857999">
                <a:moveTo>
                  <a:pt x="8060937" y="3903353"/>
                </a:moveTo>
                <a:cubicBezTo>
                  <a:pt x="7929742" y="3903353"/>
                  <a:pt x="7823388" y="3997868"/>
                  <a:pt x="7823388" y="4114458"/>
                </a:cubicBezTo>
                <a:cubicBezTo>
                  <a:pt x="7823388" y="4231049"/>
                  <a:pt x="7929742" y="4325564"/>
                  <a:pt x="8060937" y="4325564"/>
                </a:cubicBezTo>
                <a:cubicBezTo>
                  <a:pt x="8192131" y="4325564"/>
                  <a:pt x="8298486" y="4231049"/>
                  <a:pt x="8298486" y="4114458"/>
                </a:cubicBezTo>
                <a:cubicBezTo>
                  <a:pt x="8298486" y="3997868"/>
                  <a:pt x="8192131" y="3903353"/>
                  <a:pt x="8060937" y="3903353"/>
                </a:cubicBezTo>
                <a:close/>
                <a:moveTo>
                  <a:pt x="4852282" y="3614252"/>
                </a:moveTo>
                <a:cubicBezTo>
                  <a:pt x="5068697" y="3614252"/>
                  <a:pt x="5114061" y="3747023"/>
                  <a:pt x="5114061" y="3852797"/>
                </a:cubicBezTo>
                <a:cubicBezTo>
                  <a:pt x="5114061" y="4060804"/>
                  <a:pt x="4938582" y="4091120"/>
                  <a:pt x="4852282" y="4091120"/>
                </a:cubicBezTo>
                <a:cubicBezTo>
                  <a:pt x="4701255" y="4091120"/>
                  <a:pt x="4590612" y="4006589"/>
                  <a:pt x="4590612" y="3852797"/>
                </a:cubicBezTo>
                <a:cubicBezTo>
                  <a:pt x="4590392" y="3727992"/>
                  <a:pt x="4637194" y="3614252"/>
                  <a:pt x="4852282" y="3614252"/>
                </a:cubicBezTo>
                <a:close/>
                <a:moveTo>
                  <a:pt x="3700054" y="3600533"/>
                </a:moveTo>
                <a:cubicBezTo>
                  <a:pt x="3863472" y="3600533"/>
                  <a:pt x="3961391" y="3695132"/>
                  <a:pt x="3961391" y="3832881"/>
                </a:cubicBezTo>
                <a:cubicBezTo>
                  <a:pt x="3961391" y="3967312"/>
                  <a:pt x="3890579" y="4065230"/>
                  <a:pt x="3700054" y="4065230"/>
                </a:cubicBezTo>
                <a:cubicBezTo>
                  <a:pt x="3536635" y="4065230"/>
                  <a:pt x="3438605" y="3970631"/>
                  <a:pt x="3438605" y="3832881"/>
                </a:cubicBezTo>
                <a:cubicBezTo>
                  <a:pt x="3438605" y="3695132"/>
                  <a:pt x="3554558" y="3600533"/>
                  <a:pt x="3700054" y="3600533"/>
                </a:cubicBezTo>
                <a:close/>
                <a:moveTo>
                  <a:pt x="5545898" y="3384781"/>
                </a:moveTo>
                <a:cubicBezTo>
                  <a:pt x="5538153" y="3387172"/>
                  <a:pt x="5531093" y="3391386"/>
                  <a:pt x="5525318" y="3397062"/>
                </a:cubicBezTo>
                <a:cubicBezTo>
                  <a:pt x="5519510" y="3405660"/>
                  <a:pt x="5516003" y="3415606"/>
                  <a:pt x="5515140" y="3425941"/>
                </a:cubicBezTo>
                <a:lnTo>
                  <a:pt x="5515140" y="4279987"/>
                </a:lnTo>
                <a:cubicBezTo>
                  <a:pt x="5517563" y="4285773"/>
                  <a:pt x="5521103" y="4291040"/>
                  <a:pt x="5525539" y="4295477"/>
                </a:cubicBezTo>
                <a:cubicBezTo>
                  <a:pt x="5531260" y="4299869"/>
                  <a:pt x="5537999" y="4302768"/>
                  <a:pt x="5545124" y="4303886"/>
                </a:cubicBezTo>
                <a:lnTo>
                  <a:pt x="5805686" y="4303886"/>
                </a:lnTo>
                <a:cubicBezTo>
                  <a:pt x="5813253" y="4301584"/>
                  <a:pt x="5820135" y="4297446"/>
                  <a:pt x="5825712" y="4291826"/>
                </a:cubicBezTo>
                <a:cubicBezTo>
                  <a:pt x="5828455" y="4288628"/>
                  <a:pt x="5830525" y="4284899"/>
                  <a:pt x="5831797" y="4280872"/>
                </a:cubicBezTo>
                <a:lnTo>
                  <a:pt x="5831797" y="3413438"/>
                </a:lnTo>
                <a:cubicBezTo>
                  <a:pt x="5829363" y="3405903"/>
                  <a:pt x="5825193" y="3399043"/>
                  <a:pt x="5819627" y="3393412"/>
                </a:cubicBezTo>
                <a:cubicBezTo>
                  <a:pt x="5813707" y="3388874"/>
                  <a:pt x="5806748" y="3385909"/>
                  <a:pt x="5799379" y="3384781"/>
                </a:cubicBezTo>
                <a:close/>
                <a:moveTo>
                  <a:pt x="3711782" y="3369844"/>
                </a:moveTo>
                <a:cubicBezTo>
                  <a:pt x="3563632" y="3369844"/>
                  <a:pt x="3458743" y="3427931"/>
                  <a:pt x="3408621" y="3494095"/>
                </a:cubicBezTo>
                <a:lnTo>
                  <a:pt x="3404307" y="3494095"/>
                </a:lnTo>
                <a:lnTo>
                  <a:pt x="3404307" y="3398390"/>
                </a:lnTo>
                <a:cubicBezTo>
                  <a:pt x="3401884" y="3391950"/>
                  <a:pt x="3398111" y="3386109"/>
                  <a:pt x="3393243" y="3381240"/>
                </a:cubicBezTo>
                <a:cubicBezTo>
                  <a:pt x="3387953" y="3377002"/>
                  <a:pt x="3381670" y="3374181"/>
                  <a:pt x="3374987" y="3373052"/>
                </a:cubicBezTo>
                <a:lnTo>
                  <a:pt x="3136664" y="3373052"/>
                </a:lnTo>
                <a:cubicBezTo>
                  <a:pt x="3129494" y="3375420"/>
                  <a:pt x="3122977" y="3379436"/>
                  <a:pt x="3117633" y="3384780"/>
                </a:cubicBezTo>
                <a:cubicBezTo>
                  <a:pt x="3114036" y="3389140"/>
                  <a:pt x="3111537" y="3394307"/>
                  <a:pt x="3110331" y="3399828"/>
                </a:cubicBezTo>
                <a:lnTo>
                  <a:pt x="3110331" y="4623088"/>
                </a:lnTo>
                <a:cubicBezTo>
                  <a:pt x="3112732" y="4630335"/>
                  <a:pt x="3116781" y="4636929"/>
                  <a:pt x="3122170" y="4642340"/>
                </a:cubicBezTo>
                <a:cubicBezTo>
                  <a:pt x="3125200" y="4644951"/>
                  <a:pt x="3128742" y="4646909"/>
                  <a:pt x="3132570" y="4648093"/>
                </a:cubicBezTo>
                <a:lnTo>
                  <a:pt x="3391805" y="4648093"/>
                </a:lnTo>
                <a:cubicBezTo>
                  <a:pt x="3396795" y="4645725"/>
                  <a:pt x="3401352" y="4642550"/>
                  <a:pt x="3405302" y="4638688"/>
                </a:cubicBezTo>
                <a:cubicBezTo>
                  <a:pt x="3407216" y="4636487"/>
                  <a:pt x="3408744" y="4633975"/>
                  <a:pt x="3409839" y="4631276"/>
                </a:cubicBezTo>
                <a:lnTo>
                  <a:pt x="3409839" y="4193796"/>
                </a:lnTo>
                <a:lnTo>
                  <a:pt x="3413933" y="4193796"/>
                </a:lnTo>
                <a:cubicBezTo>
                  <a:pt x="3487953" y="4282310"/>
                  <a:pt x="3614305" y="4315503"/>
                  <a:pt x="3749400" y="4315503"/>
                </a:cubicBezTo>
                <a:cubicBezTo>
                  <a:pt x="4050125" y="4315503"/>
                  <a:pt x="4233016" y="4080941"/>
                  <a:pt x="4233016" y="3825690"/>
                </a:cubicBezTo>
                <a:cubicBezTo>
                  <a:pt x="4232685" y="3547092"/>
                  <a:pt x="4025453" y="3369844"/>
                  <a:pt x="3711782" y="3369844"/>
                </a:cubicBezTo>
                <a:close/>
                <a:moveTo>
                  <a:pt x="6613705" y="3362099"/>
                </a:moveTo>
                <a:cubicBezTo>
                  <a:pt x="6467657" y="3362099"/>
                  <a:pt x="6365645" y="3426051"/>
                  <a:pt x="6316299" y="3492103"/>
                </a:cubicBezTo>
                <a:cubicBezTo>
                  <a:pt x="6312869" y="3496750"/>
                  <a:pt x="6307779" y="3503167"/>
                  <a:pt x="6303907" y="3501176"/>
                </a:cubicBezTo>
                <a:cubicBezTo>
                  <a:pt x="6300035" y="3499185"/>
                  <a:pt x="6300035" y="3489227"/>
                  <a:pt x="6300035" y="3489337"/>
                </a:cubicBezTo>
                <a:lnTo>
                  <a:pt x="6300035" y="3410672"/>
                </a:lnTo>
                <a:cubicBezTo>
                  <a:pt x="6297534" y="3404332"/>
                  <a:pt x="6293772" y="3398579"/>
                  <a:pt x="6288970" y="3393743"/>
                </a:cubicBezTo>
                <a:cubicBezTo>
                  <a:pt x="6283029" y="3389251"/>
                  <a:pt x="6276080" y="3386286"/>
                  <a:pt x="6268723" y="3385112"/>
                </a:cubicBezTo>
                <a:lnTo>
                  <a:pt x="6009820" y="3385112"/>
                </a:lnTo>
                <a:cubicBezTo>
                  <a:pt x="6003967" y="3387592"/>
                  <a:pt x="5998634" y="3391153"/>
                  <a:pt x="5994109" y="3395624"/>
                </a:cubicBezTo>
                <a:cubicBezTo>
                  <a:pt x="5990214" y="3400481"/>
                  <a:pt x="5987559" y="3406213"/>
                  <a:pt x="5986365" y="3412331"/>
                </a:cubicBezTo>
                <a:lnTo>
                  <a:pt x="5986365" y="4277884"/>
                </a:lnTo>
                <a:cubicBezTo>
                  <a:pt x="5988743" y="4285320"/>
                  <a:pt x="5992881" y="4292080"/>
                  <a:pt x="5998424" y="4297579"/>
                </a:cubicBezTo>
                <a:cubicBezTo>
                  <a:pt x="6002142" y="4300743"/>
                  <a:pt x="6006535" y="4303011"/>
                  <a:pt x="6011259" y="4304217"/>
                </a:cubicBezTo>
                <a:lnTo>
                  <a:pt x="6291183" y="4304217"/>
                </a:lnTo>
                <a:cubicBezTo>
                  <a:pt x="6296892" y="4301816"/>
                  <a:pt x="6302081" y="4298320"/>
                  <a:pt x="6306452" y="4293927"/>
                </a:cubicBezTo>
                <a:cubicBezTo>
                  <a:pt x="6309672" y="4290155"/>
                  <a:pt x="6311984" y="4285685"/>
                  <a:pt x="6313201" y="4280872"/>
                </a:cubicBezTo>
                <a:lnTo>
                  <a:pt x="6313201" y="3846269"/>
                </a:lnTo>
                <a:cubicBezTo>
                  <a:pt x="6313201" y="3727108"/>
                  <a:pt x="6339312" y="3611708"/>
                  <a:pt x="6509148" y="3611708"/>
                </a:cubicBezTo>
                <a:cubicBezTo>
                  <a:pt x="6676993" y="3611708"/>
                  <a:pt x="6679095" y="3747908"/>
                  <a:pt x="6679095" y="3853793"/>
                </a:cubicBezTo>
                <a:lnTo>
                  <a:pt x="6679095" y="4279433"/>
                </a:lnTo>
                <a:cubicBezTo>
                  <a:pt x="6681673" y="4285463"/>
                  <a:pt x="6685435" y="4290918"/>
                  <a:pt x="6690159" y="4295477"/>
                </a:cubicBezTo>
                <a:cubicBezTo>
                  <a:pt x="6695901" y="4299836"/>
                  <a:pt x="6702628" y="4302724"/>
                  <a:pt x="6709743" y="4303885"/>
                </a:cubicBezTo>
                <a:lnTo>
                  <a:pt x="6978271" y="4303885"/>
                </a:lnTo>
                <a:cubicBezTo>
                  <a:pt x="6985795" y="4301562"/>
                  <a:pt x="6992633" y="4297424"/>
                  <a:pt x="6998187" y="4291825"/>
                </a:cubicBezTo>
                <a:cubicBezTo>
                  <a:pt x="7002192" y="4286503"/>
                  <a:pt x="7004814" y="4280263"/>
                  <a:pt x="7005821" y="4273680"/>
                </a:cubicBezTo>
                <a:lnTo>
                  <a:pt x="7005821" y="3797034"/>
                </a:lnTo>
                <a:cubicBezTo>
                  <a:pt x="7005821" y="3551297"/>
                  <a:pt x="6944747" y="3362099"/>
                  <a:pt x="6613705" y="3362099"/>
                </a:cubicBezTo>
                <a:close/>
                <a:moveTo>
                  <a:pt x="4852282" y="3358337"/>
                </a:moveTo>
                <a:cubicBezTo>
                  <a:pt x="4525334" y="3358337"/>
                  <a:pt x="4296637" y="3553289"/>
                  <a:pt x="4296637" y="3853792"/>
                </a:cubicBezTo>
                <a:cubicBezTo>
                  <a:pt x="4296637" y="4154297"/>
                  <a:pt x="4524892" y="4347146"/>
                  <a:pt x="4852282" y="4347146"/>
                </a:cubicBezTo>
                <a:cubicBezTo>
                  <a:pt x="5179450" y="4347146"/>
                  <a:pt x="5406157" y="4146884"/>
                  <a:pt x="5406157" y="3846380"/>
                </a:cubicBezTo>
                <a:cubicBezTo>
                  <a:pt x="5406157" y="3545875"/>
                  <a:pt x="5179229" y="3358337"/>
                  <a:pt x="4852282" y="3358337"/>
                </a:cubicBezTo>
                <a:close/>
                <a:moveTo>
                  <a:pt x="8738836" y="2804914"/>
                </a:moveTo>
                <a:cubicBezTo>
                  <a:pt x="8773600" y="2802596"/>
                  <a:pt x="8805831" y="2803108"/>
                  <a:pt x="8829979" y="2805127"/>
                </a:cubicBezTo>
                <a:cubicBezTo>
                  <a:pt x="8850437" y="2807329"/>
                  <a:pt x="8870076" y="2814343"/>
                  <a:pt x="8887292" y="2825596"/>
                </a:cubicBezTo>
                <a:cubicBezTo>
                  <a:pt x="8899020" y="2837435"/>
                  <a:pt x="8906654" y="2852703"/>
                  <a:pt x="8909088" y="2869189"/>
                </a:cubicBezTo>
                <a:cubicBezTo>
                  <a:pt x="8909088" y="2951728"/>
                  <a:pt x="8798446" y="3038029"/>
                  <a:pt x="8662356" y="3038029"/>
                </a:cubicBezTo>
                <a:cubicBezTo>
                  <a:pt x="8590550" y="3038029"/>
                  <a:pt x="8507457" y="3005943"/>
                  <a:pt x="8507457" y="2937898"/>
                </a:cubicBezTo>
                <a:cubicBezTo>
                  <a:pt x="8507457" y="2844294"/>
                  <a:pt x="8634544" y="2811869"/>
                  <a:pt x="8738836" y="2804914"/>
                </a:cubicBezTo>
                <a:close/>
                <a:moveTo>
                  <a:pt x="7568769" y="2505065"/>
                </a:moveTo>
                <a:cubicBezTo>
                  <a:pt x="7784742" y="2505065"/>
                  <a:pt x="7834310" y="2662288"/>
                  <a:pt x="7834310" y="2749917"/>
                </a:cubicBezTo>
                <a:cubicBezTo>
                  <a:pt x="7834310" y="2947192"/>
                  <a:pt x="7640464" y="2985917"/>
                  <a:pt x="7588573" y="2985917"/>
                </a:cubicBezTo>
                <a:cubicBezTo>
                  <a:pt x="7417852" y="2985917"/>
                  <a:pt x="7346156" y="2886339"/>
                  <a:pt x="7346156" y="2742504"/>
                </a:cubicBezTo>
                <a:cubicBezTo>
                  <a:pt x="7346156" y="2598669"/>
                  <a:pt x="7476825" y="2505065"/>
                  <a:pt x="7568769" y="2505065"/>
                </a:cubicBezTo>
                <a:close/>
                <a:moveTo>
                  <a:pt x="3550908" y="2497320"/>
                </a:moveTo>
                <a:cubicBezTo>
                  <a:pt x="3767324" y="2497320"/>
                  <a:pt x="3812577" y="2630091"/>
                  <a:pt x="3812577" y="2735754"/>
                </a:cubicBezTo>
                <a:cubicBezTo>
                  <a:pt x="3812577" y="2943872"/>
                  <a:pt x="3637209" y="2974188"/>
                  <a:pt x="3550908" y="2974188"/>
                </a:cubicBezTo>
                <a:cubicBezTo>
                  <a:pt x="3399881" y="2974188"/>
                  <a:pt x="3289239" y="2889547"/>
                  <a:pt x="3289239" y="2735754"/>
                </a:cubicBezTo>
                <a:cubicBezTo>
                  <a:pt x="3289239" y="2611060"/>
                  <a:pt x="3336483" y="2497320"/>
                  <a:pt x="3550908" y="2497320"/>
                </a:cubicBezTo>
                <a:close/>
                <a:moveTo>
                  <a:pt x="6489786" y="2470213"/>
                </a:moveTo>
                <a:cubicBezTo>
                  <a:pt x="6598326" y="2470213"/>
                  <a:pt x="6679095" y="2537815"/>
                  <a:pt x="6688942" y="2622457"/>
                </a:cubicBezTo>
                <a:cubicBezTo>
                  <a:pt x="6689960" y="2628210"/>
                  <a:pt x="6688145" y="2634096"/>
                  <a:pt x="6684074" y="2638279"/>
                </a:cubicBezTo>
                <a:cubicBezTo>
                  <a:pt x="6679969" y="2642737"/>
                  <a:pt x="6674072" y="2645094"/>
                  <a:pt x="6668030" y="2644696"/>
                </a:cubicBezTo>
                <a:lnTo>
                  <a:pt x="6272153" y="2644696"/>
                </a:lnTo>
                <a:cubicBezTo>
                  <a:pt x="6272153" y="2644696"/>
                  <a:pt x="6262637" y="2645913"/>
                  <a:pt x="6261088" y="2640159"/>
                </a:cubicBezTo>
                <a:cubicBezTo>
                  <a:pt x="6259960" y="2635104"/>
                  <a:pt x="6260181" y="2629837"/>
                  <a:pt x="6261752" y="2624891"/>
                </a:cubicBezTo>
                <a:cubicBezTo>
                  <a:pt x="6279566" y="2543569"/>
                  <a:pt x="6356241" y="2470213"/>
                  <a:pt x="6489786" y="2470213"/>
                </a:cubicBezTo>
                <a:close/>
                <a:moveTo>
                  <a:pt x="7508579" y="2283892"/>
                </a:moveTo>
                <a:cubicBezTo>
                  <a:pt x="7190483" y="2291304"/>
                  <a:pt x="7096215" y="2627767"/>
                  <a:pt x="7096215" y="2749474"/>
                </a:cubicBezTo>
                <a:cubicBezTo>
                  <a:pt x="7096215" y="2975737"/>
                  <a:pt x="7217147" y="3210963"/>
                  <a:pt x="7544206" y="3210963"/>
                </a:cubicBezTo>
                <a:cubicBezTo>
                  <a:pt x="7636482" y="3210963"/>
                  <a:pt x="7748783" y="3191601"/>
                  <a:pt x="7824130" y="3114261"/>
                </a:cubicBezTo>
                <a:cubicBezTo>
                  <a:pt x="7828778" y="3109393"/>
                  <a:pt x="7829552" y="3111384"/>
                  <a:pt x="7835195" y="3111384"/>
                </a:cubicBezTo>
                <a:cubicBezTo>
                  <a:pt x="7840837" y="3111384"/>
                  <a:pt x="7841944" y="3124218"/>
                  <a:pt x="7841944" y="3124218"/>
                </a:cubicBezTo>
                <a:lnTo>
                  <a:pt x="7841944" y="3187948"/>
                </a:lnTo>
                <a:cubicBezTo>
                  <a:pt x="7841944" y="3338091"/>
                  <a:pt x="7761729" y="3405803"/>
                  <a:pt x="7642788" y="3405803"/>
                </a:cubicBezTo>
                <a:cubicBezTo>
                  <a:pt x="7624310" y="3405803"/>
                  <a:pt x="7608046" y="3405803"/>
                  <a:pt x="7592999" y="3406357"/>
                </a:cubicBezTo>
                <a:lnTo>
                  <a:pt x="7520196" y="3406357"/>
                </a:lnTo>
                <a:cubicBezTo>
                  <a:pt x="7514399" y="3408049"/>
                  <a:pt x="7508136" y="3406490"/>
                  <a:pt x="7503822" y="3402262"/>
                </a:cubicBezTo>
                <a:cubicBezTo>
                  <a:pt x="7497106" y="3394120"/>
                  <a:pt x="7494273" y="3383454"/>
                  <a:pt x="7496077" y="3373054"/>
                </a:cubicBezTo>
                <a:lnTo>
                  <a:pt x="7496077" y="3309988"/>
                </a:lnTo>
                <a:cubicBezTo>
                  <a:pt x="7496077" y="3309988"/>
                  <a:pt x="7497957" y="3305450"/>
                  <a:pt x="7489217" y="3293613"/>
                </a:cubicBezTo>
                <a:cubicBezTo>
                  <a:pt x="7482113" y="3285845"/>
                  <a:pt x="7472366" y="3280999"/>
                  <a:pt x="7461888" y="3280004"/>
                </a:cubicBezTo>
                <a:lnTo>
                  <a:pt x="7202211" y="3280004"/>
                </a:lnTo>
                <a:cubicBezTo>
                  <a:pt x="7194886" y="3281829"/>
                  <a:pt x="7188060" y="3285225"/>
                  <a:pt x="7182185" y="3289961"/>
                </a:cubicBezTo>
                <a:cubicBezTo>
                  <a:pt x="7175391" y="3296124"/>
                  <a:pt x="7171065" y="3304533"/>
                  <a:pt x="7170014" y="3313638"/>
                </a:cubicBezTo>
                <a:lnTo>
                  <a:pt x="7170014" y="3387216"/>
                </a:lnTo>
                <a:cubicBezTo>
                  <a:pt x="7170512" y="3391398"/>
                  <a:pt x="7168897" y="3395547"/>
                  <a:pt x="7165699" y="3398279"/>
                </a:cubicBezTo>
                <a:cubicBezTo>
                  <a:pt x="7160078" y="3401765"/>
                  <a:pt x="7153960" y="3404376"/>
                  <a:pt x="7147554" y="3406024"/>
                </a:cubicBezTo>
                <a:lnTo>
                  <a:pt x="7067448" y="3406024"/>
                </a:lnTo>
                <a:cubicBezTo>
                  <a:pt x="7067448" y="3406024"/>
                  <a:pt x="7063465" y="3405250"/>
                  <a:pt x="7053176" y="3415650"/>
                </a:cubicBezTo>
                <a:cubicBezTo>
                  <a:pt x="7050255" y="3421592"/>
                  <a:pt x="7048606" y="3428065"/>
                  <a:pt x="7048307" y="3434681"/>
                </a:cubicBezTo>
                <a:lnTo>
                  <a:pt x="7048307" y="3613146"/>
                </a:lnTo>
                <a:cubicBezTo>
                  <a:pt x="7048307" y="3613146"/>
                  <a:pt x="7047422" y="3625870"/>
                  <a:pt x="7052844" y="3629521"/>
                </a:cubicBezTo>
                <a:cubicBezTo>
                  <a:pt x="7057192" y="3632265"/>
                  <a:pt x="7062337" y="3633471"/>
                  <a:pt x="7067448" y="3632951"/>
                </a:cubicBezTo>
                <a:lnTo>
                  <a:pt x="7145673" y="3632951"/>
                </a:lnTo>
                <a:cubicBezTo>
                  <a:pt x="7145673" y="3632951"/>
                  <a:pt x="7150651" y="3630517"/>
                  <a:pt x="7163928" y="3640475"/>
                </a:cubicBezTo>
                <a:cubicBezTo>
                  <a:pt x="7168597" y="3645288"/>
                  <a:pt x="7170844" y="3651960"/>
                  <a:pt x="7170014" y="3658620"/>
                </a:cubicBezTo>
                <a:lnTo>
                  <a:pt x="7170014" y="4048745"/>
                </a:lnTo>
                <a:cubicBezTo>
                  <a:pt x="7170014" y="4249228"/>
                  <a:pt x="7337748" y="4326788"/>
                  <a:pt x="7555602" y="4326788"/>
                </a:cubicBezTo>
                <a:cubicBezTo>
                  <a:pt x="7579058" y="4326788"/>
                  <a:pt x="7606608" y="4325461"/>
                  <a:pt x="7635707" y="4322916"/>
                </a:cubicBezTo>
                <a:cubicBezTo>
                  <a:pt x="7642633" y="4323038"/>
                  <a:pt x="7649260" y="4320128"/>
                  <a:pt x="7653852" y="4314950"/>
                </a:cubicBezTo>
                <a:cubicBezTo>
                  <a:pt x="7656319" y="4309783"/>
                  <a:pt x="7657714" y="4304184"/>
                  <a:pt x="7657946" y="4298464"/>
                </a:cubicBezTo>
                <a:lnTo>
                  <a:pt x="7657946" y="4118117"/>
                </a:lnTo>
                <a:cubicBezTo>
                  <a:pt x="7658455" y="4108934"/>
                  <a:pt x="7657636" y="4099729"/>
                  <a:pt x="7655512" y="4090789"/>
                </a:cubicBezTo>
                <a:cubicBezTo>
                  <a:pt x="7647988" y="4083818"/>
                  <a:pt x="7641128" y="4086031"/>
                  <a:pt x="7633383" y="4085478"/>
                </a:cubicBezTo>
                <a:cubicBezTo>
                  <a:pt x="7514111" y="4077622"/>
                  <a:pt x="7496630" y="4010573"/>
                  <a:pt x="7496630" y="3918187"/>
                </a:cubicBezTo>
                <a:lnTo>
                  <a:pt x="7496630" y="3654859"/>
                </a:lnTo>
                <a:cubicBezTo>
                  <a:pt x="7497537" y="3650189"/>
                  <a:pt x="7499595" y="3645819"/>
                  <a:pt x="7502604" y="3642135"/>
                </a:cubicBezTo>
                <a:cubicBezTo>
                  <a:pt x="7507052" y="3636492"/>
                  <a:pt x="7513691" y="3632995"/>
                  <a:pt x="7520860" y="3632509"/>
                </a:cubicBezTo>
                <a:lnTo>
                  <a:pt x="7556819" y="3631956"/>
                </a:lnTo>
                <a:cubicBezTo>
                  <a:pt x="7625860" y="3629743"/>
                  <a:pt x="7726765" y="3618236"/>
                  <a:pt x="7753541" y="3617904"/>
                </a:cubicBezTo>
                <a:cubicBezTo>
                  <a:pt x="7968297" y="3615359"/>
                  <a:pt x="8120320" y="3435676"/>
                  <a:pt x="8120320" y="3131078"/>
                </a:cubicBezTo>
                <a:lnTo>
                  <a:pt x="8120320" y="2323390"/>
                </a:lnTo>
                <a:cubicBezTo>
                  <a:pt x="8120065" y="2313799"/>
                  <a:pt x="8116104" y="2304669"/>
                  <a:pt x="8109256" y="2297943"/>
                </a:cubicBezTo>
                <a:cubicBezTo>
                  <a:pt x="8103403" y="2292146"/>
                  <a:pt x="8095348" y="2289125"/>
                  <a:pt x="8087127" y="2289645"/>
                </a:cubicBezTo>
                <a:lnTo>
                  <a:pt x="7865843" y="2289645"/>
                </a:lnTo>
                <a:cubicBezTo>
                  <a:pt x="7858684" y="2289810"/>
                  <a:pt x="7851735" y="2292035"/>
                  <a:pt x="7845816" y="2296062"/>
                </a:cubicBezTo>
                <a:cubicBezTo>
                  <a:pt x="7836965" y="2302037"/>
                  <a:pt x="7837187" y="2319739"/>
                  <a:pt x="7837187" y="2319739"/>
                </a:cubicBezTo>
                <a:lnTo>
                  <a:pt x="7837187" y="2375835"/>
                </a:lnTo>
                <a:cubicBezTo>
                  <a:pt x="7837187" y="2382030"/>
                  <a:pt x="7832761" y="2384022"/>
                  <a:pt x="7827450" y="2384022"/>
                </a:cubicBezTo>
                <a:cubicBezTo>
                  <a:pt x="7821674" y="2383536"/>
                  <a:pt x="7816242" y="2381068"/>
                  <a:pt x="7812071" y="2377053"/>
                </a:cubicBezTo>
                <a:cubicBezTo>
                  <a:pt x="7766043" y="2331800"/>
                  <a:pt x="7686049" y="2279798"/>
                  <a:pt x="7508579" y="2283892"/>
                </a:cubicBezTo>
                <a:close/>
                <a:moveTo>
                  <a:pt x="8727746" y="2266521"/>
                </a:moveTo>
                <a:cubicBezTo>
                  <a:pt x="8570192" y="2266521"/>
                  <a:pt x="8410645" y="2307790"/>
                  <a:pt x="8292812" y="2390329"/>
                </a:cubicBezTo>
                <a:cubicBezTo>
                  <a:pt x="8281747" y="2397853"/>
                  <a:pt x="8276436" y="2401394"/>
                  <a:pt x="8276436" y="2415888"/>
                </a:cubicBezTo>
                <a:cubicBezTo>
                  <a:pt x="8275507" y="2423289"/>
                  <a:pt x="8278793" y="2430592"/>
                  <a:pt x="8284956" y="2434808"/>
                </a:cubicBezTo>
                <a:lnTo>
                  <a:pt x="8390398" y="2544122"/>
                </a:lnTo>
                <a:cubicBezTo>
                  <a:pt x="8395300" y="2550263"/>
                  <a:pt x="8402579" y="2554047"/>
                  <a:pt x="8410424" y="2554522"/>
                </a:cubicBezTo>
                <a:cubicBezTo>
                  <a:pt x="8422263" y="2554522"/>
                  <a:pt x="8427795" y="2547773"/>
                  <a:pt x="8436867" y="2541577"/>
                </a:cubicBezTo>
                <a:cubicBezTo>
                  <a:pt x="8530803" y="2475856"/>
                  <a:pt x="8613231" y="2451072"/>
                  <a:pt x="8708384" y="2453063"/>
                </a:cubicBezTo>
                <a:cubicBezTo>
                  <a:pt x="8850891" y="2455608"/>
                  <a:pt x="8898909" y="2516240"/>
                  <a:pt x="8909642" y="2606081"/>
                </a:cubicBezTo>
                <a:cubicBezTo>
                  <a:pt x="8910494" y="2610718"/>
                  <a:pt x="8909100" y="2615475"/>
                  <a:pt x="8905880" y="2618916"/>
                </a:cubicBezTo>
                <a:cubicBezTo>
                  <a:pt x="8903568" y="2622711"/>
                  <a:pt x="8899209" y="2624758"/>
                  <a:pt x="8894816" y="2624116"/>
                </a:cubicBezTo>
                <a:cubicBezTo>
                  <a:pt x="8621419" y="2624116"/>
                  <a:pt x="8194340" y="2636065"/>
                  <a:pt x="8194340" y="2947524"/>
                </a:cubicBezTo>
                <a:cubicBezTo>
                  <a:pt x="8194340" y="3132959"/>
                  <a:pt x="8373027" y="3231210"/>
                  <a:pt x="8571187" y="3231210"/>
                </a:cubicBezTo>
                <a:cubicBezTo>
                  <a:pt x="8699864" y="3231210"/>
                  <a:pt x="8825664" y="3194034"/>
                  <a:pt x="8899462" y="3102533"/>
                </a:cubicBezTo>
                <a:cubicBezTo>
                  <a:pt x="8901277" y="3100099"/>
                  <a:pt x="8904453" y="3099114"/>
                  <a:pt x="8907318" y="3100099"/>
                </a:cubicBezTo>
                <a:cubicBezTo>
                  <a:pt x="8911412" y="3100874"/>
                  <a:pt x="8911080" y="3109393"/>
                  <a:pt x="8911080" y="3109393"/>
                </a:cubicBezTo>
                <a:lnTo>
                  <a:pt x="8911080" y="3177217"/>
                </a:lnTo>
                <a:cubicBezTo>
                  <a:pt x="8911080" y="3177217"/>
                  <a:pt x="8910306" y="3195694"/>
                  <a:pt x="8917829" y="3202775"/>
                </a:cubicBezTo>
                <a:cubicBezTo>
                  <a:pt x="8924291" y="3207255"/>
                  <a:pt x="8932135" y="3209292"/>
                  <a:pt x="8939958" y="3208528"/>
                </a:cubicBezTo>
                <a:lnTo>
                  <a:pt x="9178392" y="3208528"/>
                </a:lnTo>
                <a:cubicBezTo>
                  <a:pt x="9186823" y="3209602"/>
                  <a:pt x="9195353" y="3207466"/>
                  <a:pt x="9202290" y="3202554"/>
                </a:cubicBezTo>
                <a:cubicBezTo>
                  <a:pt x="9208763" y="3196214"/>
                  <a:pt x="9212149" y="3187362"/>
                  <a:pt x="9211584" y="3178323"/>
                </a:cubicBezTo>
                <a:lnTo>
                  <a:pt x="9211584" y="2741176"/>
                </a:lnTo>
                <a:cubicBezTo>
                  <a:pt x="9211584" y="2434808"/>
                  <a:pt x="9109019" y="2266521"/>
                  <a:pt x="8727746" y="2266521"/>
                </a:cubicBezTo>
                <a:close/>
                <a:moveTo>
                  <a:pt x="6519770" y="2266521"/>
                </a:moveTo>
                <a:cubicBezTo>
                  <a:pt x="6193043" y="2266521"/>
                  <a:pt x="5931597" y="2455608"/>
                  <a:pt x="5931597" y="2748810"/>
                </a:cubicBezTo>
                <a:cubicBezTo>
                  <a:pt x="5931597" y="3042013"/>
                  <a:pt x="6193043" y="3230988"/>
                  <a:pt x="6519770" y="3230988"/>
                </a:cubicBezTo>
                <a:cubicBezTo>
                  <a:pt x="6678099" y="3230988"/>
                  <a:pt x="6838198" y="3173566"/>
                  <a:pt x="6943862" y="3072328"/>
                </a:cubicBezTo>
                <a:cubicBezTo>
                  <a:pt x="6948210" y="3065966"/>
                  <a:pt x="6950943" y="3058630"/>
                  <a:pt x="6951828" y="3050974"/>
                </a:cubicBezTo>
                <a:cubicBezTo>
                  <a:pt x="6951407" y="3045586"/>
                  <a:pt x="6949272" y="3040463"/>
                  <a:pt x="6945742" y="3036369"/>
                </a:cubicBezTo>
                <a:lnTo>
                  <a:pt x="6754663" y="2914663"/>
                </a:lnTo>
                <a:cubicBezTo>
                  <a:pt x="6748999" y="2911897"/>
                  <a:pt x="6742603" y="2911000"/>
                  <a:pt x="6736408" y="2912118"/>
                </a:cubicBezTo>
                <a:cubicBezTo>
                  <a:pt x="6731772" y="2913578"/>
                  <a:pt x="6727446" y="2915902"/>
                  <a:pt x="6723684" y="2918978"/>
                </a:cubicBezTo>
                <a:cubicBezTo>
                  <a:pt x="6668241" y="2981623"/>
                  <a:pt x="6588147" y="3016841"/>
                  <a:pt x="6504501" y="3015347"/>
                </a:cubicBezTo>
                <a:cubicBezTo>
                  <a:pt x="6387221" y="3015347"/>
                  <a:pt x="6292290" y="2958920"/>
                  <a:pt x="6259318" y="2863989"/>
                </a:cubicBezTo>
                <a:cubicBezTo>
                  <a:pt x="6256773" y="2856686"/>
                  <a:pt x="6253565" y="2845290"/>
                  <a:pt x="6262195" y="2839537"/>
                </a:cubicBezTo>
                <a:cubicBezTo>
                  <a:pt x="6268435" y="2836549"/>
                  <a:pt x="6275538" y="2835885"/>
                  <a:pt x="6282221" y="2837656"/>
                </a:cubicBezTo>
                <a:lnTo>
                  <a:pt x="6983803" y="2837656"/>
                </a:lnTo>
                <a:cubicBezTo>
                  <a:pt x="6992367" y="2835465"/>
                  <a:pt x="7000190" y="2831028"/>
                  <a:pt x="7006485" y="2824821"/>
                </a:cubicBezTo>
                <a:cubicBezTo>
                  <a:pt x="7012028" y="2816778"/>
                  <a:pt x="7015414" y="2807439"/>
                  <a:pt x="7016332" y="2797714"/>
                </a:cubicBezTo>
                <a:lnTo>
                  <a:pt x="7016332" y="2748810"/>
                </a:lnTo>
                <a:cubicBezTo>
                  <a:pt x="7016332" y="2455608"/>
                  <a:pt x="6824700" y="2266521"/>
                  <a:pt x="6519770" y="2266521"/>
                </a:cubicBezTo>
                <a:close/>
                <a:moveTo>
                  <a:pt x="4828495" y="2266521"/>
                </a:moveTo>
                <a:cubicBezTo>
                  <a:pt x="4674923" y="2266521"/>
                  <a:pt x="4571694" y="2342089"/>
                  <a:pt x="4529761" y="2414007"/>
                </a:cubicBezTo>
                <a:lnTo>
                  <a:pt x="4525445" y="2414007"/>
                </a:lnTo>
                <a:lnTo>
                  <a:pt x="4525445" y="2305244"/>
                </a:lnTo>
                <a:cubicBezTo>
                  <a:pt x="4523609" y="2302290"/>
                  <a:pt x="4521462" y="2299547"/>
                  <a:pt x="4519028" y="2297058"/>
                </a:cubicBezTo>
                <a:cubicBezTo>
                  <a:pt x="4514060" y="2293043"/>
                  <a:pt x="4508163" y="2290332"/>
                  <a:pt x="4501879" y="2289201"/>
                </a:cubicBezTo>
                <a:lnTo>
                  <a:pt x="4241870" y="2289201"/>
                </a:lnTo>
                <a:cubicBezTo>
                  <a:pt x="4235042" y="2291505"/>
                  <a:pt x="4228814" y="2295278"/>
                  <a:pt x="4223613" y="2300267"/>
                </a:cubicBezTo>
                <a:cubicBezTo>
                  <a:pt x="4223613" y="2300820"/>
                  <a:pt x="4222729" y="2301594"/>
                  <a:pt x="4222286" y="2302258"/>
                </a:cubicBezTo>
                <a:lnTo>
                  <a:pt x="4222286" y="3178655"/>
                </a:lnTo>
                <a:cubicBezTo>
                  <a:pt x="4224609" y="3186422"/>
                  <a:pt x="4228824" y="3193503"/>
                  <a:pt x="4234567" y="3199235"/>
                </a:cubicBezTo>
                <a:cubicBezTo>
                  <a:pt x="4240619" y="3203837"/>
                  <a:pt x="4247734" y="3206836"/>
                  <a:pt x="4255257" y="3207975"/>
                </a:cubicBezTo>
                <a:lnTo>
                  <a:pt x="4509292" y="3207975"/>
                </a:lnTo>
                <a:cubicBezTo>
                  <a:pt x="4517192" y="3205663"/>
                  <a:pt x="4524384" y="3201403"/>
                  <a:pt x="4530203" y="3195583"/>
                </a:cubicBezTo>
                <a:cubicBezTo>
                  <a:pt x="4534441" y="3190129"/>
                  <a:pt x="4537261" y="3183700"/>
                  <a:pt x="4538391" y="3176885"/>
                </a:cubicBezTo>
                <a:lnTo>
                  <a:pt x="4538391" y="2750580"/>
                </a:lnTo>
                <a:cubicBezTo>
                  <a:pt x="4538391" y="2631419"/>
                  <a:pt x="4563728" y="2516129"/>
                  <a:pt x="4727921" y="2516129"/>
                </a:cubicBezTo>
                <a:cubicBezTo>
                  <a:pt x="4873193" y="2516129"/>
                  <a:pt x="4868989" y="2654211"/>
                  <a:pt x="4868989" y="2722256"/>
                </a:cubicBezTo>
                <a:lnTo>
                  <a:pt x="4868989" y="3181421"/>
                </a:lnTo>
                <a:cubicBezTo>
                  <a:pt x="4871324" y="3188104"/>
                  <a:pt x="4875108" y="3194178"/>
                  <a:pt x="4880055" y="3199235"/>
                </a:cubicBezTo>
                <a:cubicBezTo>
                  <a:pt x="4886515" y="3204136"/>
                  <a:pt x="4894137" y="3207256"/>
                  <a:pt x="4902182" y="3208307"/>
                </a:cubicBezTo>
                <a:lnTo>
                  <a:pt x="5153561" y="3208307"/>
                </a:lnTo>
                <a:cubicBezTo>
                  <a:pt x="5161926" y="3206072"/>
                  <a:pt x="5169548" y="3201691"/>
                  <a:pt x="5175691" y="3195583"/>
                </a:cubicBezTo>
                <a:cubicBezTo>
                  <a:pt x="5180692" y="3188790"/>
                  <a:pt x="5183855" y="3180824"/>
                  <a:pt x="5184873" y="3172459"/>
                </a:cubicBezTo>
                <a:lnTo>
                  <a:pt x="5184873" y="2722256"/>
                </a:lnTo>
                <a:cubicBezTo>
                  <a:pt x="5184873" y="2608737"/>
                  <a:pt x="5231232" y="2516129"/>
                  <a:pt x="5376505" y="2516129"/>
                </a:cubicBezTo>
                <a:cubicBezTo>
                  <a:pt x="5479624" y="2516129"/>
                  <a:pt x="5515472" y="2587936"/>
                  <a:pt x="5515472" y="2673020"/>
                </a:cubicBezTo>
                <a:lnTo>
                  <a:pt x="5515140" y="3180425"/>
                </a:lnTo>
                <a:cubicBezTo>
                  <a:pt x="5517530" y="3187960"/>
                  <a:pt x="5521668" y="3194820"/>
                  <a:pt x="5527200" y="3200452"/>
                </a:cubicBezTo>
                <a:cubicBezTo>
                  <a:pt x="5531825" y="3204147"/>
                  <a:pt x="5537236" y="3206725"/>
                  <a:pt x="5543022" y="3207975"/>
                </a:cubicBezTo>
                <a:lnTo>
                  <a:pt x="5805355" y="3207975"/>
                </a:lnTo>
                <a:cubicBezTo>
                  <a:pt x="5811816" y="3205530"/>
                  <a:pt x="5817691" y="3201757"/>
                  <a:pt x="5822615" y="3196911"/>
                </a:cubicBezTo>
                <a:cubicBezTo>
                  <a:pt x="5826929" y="3191323"/>
                  <a:pt x="5829784" y="3184740"/>
                  <a:pt x="5830913" y="3177770"/>
                </a:cubicBezTo>
                <a:lnTo>
                  <a:pt x="5830913" y="2665496"/>
                </a:lnTo>
                <a:cubicBezTo>
                  <a:pt x="5830913" y="2442331"/>
                  <a:pt x="5746713" y="2266521"/>
                  <a:pt x="5468670" y="2266521"/>
                </a:cubicBezTo>
                <a:cubicBezTo>
                  <a:pt x="5317091" y="2266521"/>
                  <a:pt x="5218066" y="2313765"/>
                  <a:pt x="5144490" y="2431046"/>
                </a:cubicBezTo>
                <a:cubicBezTo>
                  <a:pt x="5089168" y="2319408"/>
                  <a:pt x="4971776" y="2266521"/>
                  <a:pt x="4828495" y="2266521"/>
                </a:cubicBezTo>
                <a:close/>
                <a:moveTo>
                  <a:pt x="3550908" y="2241405"/>
                </a:moveTo>
                <a:cubicBezTo>
                  <a:pt x="3223186" y="2241405"/>
                  <a:pt x="2995263" y="2436356"/>
                  <a:pt x="2995263" y="2736860"/>
                </a:cubicBezTo>
                <a:cubicBezTo>
                  <a:pt x="2995263" y="3037365"/>
                  <a:pt x="3223739" y="3230214"/>
                  <a:pt x="3550908" y="3230214"/>
                </a:cubicBezTo>
                <a:cubicBezTo>
                  <a:pt x="3878077" y="3230214"/>
                  <a:pt x="4104783" y="3029952"/>
                  <a:pt x="4104783" y="2729447"/>
                </a:cubicBezTo>
                <a:cubicBezTo>
                  <a:pt x="4104783" y="2428943"/>
                  <a:pt x="3878630" y="2241405"/>
                  <a:pt x="3550908" y="2241405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720000" anchor="t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Klicka på ikonen för att infoga en bild</a:t>
            </a:r>
          </a:p>
        </p:txBody>
      </p:sp>
    </p:spTree>
    <p:extLst>
      <p:ext uri="{BB962C8B-B14F-4D97-AF65-F5344CB8AC3E}">
        <p14:creationId xmlns:p14="http://schemas.microsoft.com/office/powerpoint/2010/main" val="130731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ehåll (bred) - Mar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335779"/>
            <a:ext cx="10882800" cy="57482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E76B191-8431-4C52-BFD1-4E3024B60A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52526CB8-D6DD-4297-B50E-AF1DF3C15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2A10C97D-E5F5-4390-9FF6-0D9860913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1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ehåll (bred) - Light Marine">
    <p:bg>
      <p:bgPr>
        <a:solidFill>
          <a:schemeClr val="accent4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335779"/>
            <a:ext cx="10882800" cy="5748221"/>
          </a:xfrm>
        </p:spPr>
        <p:txBody>
          <a:bodyPr/>
          <a:lstStyle>
            <a:lvl1pPr>
              <a:defRPr>
                <a:solidFill>
                  <a:srgbClr val="003349"/>
                </a:solidFill>
              </a:defRPr>
            </a:lvl1pPr>
            <a:lvl2pPr>
              <a:defRPr>
                <a:solidFill>
                  <a:srgbClr val="003349"/>
                </a:solidFill>
              </a:defRPr>
            </a:lvl2pPr>
            <a:lvl3pPr>
              <a:defRPr>
                <a:solidFill>
                  <a:srgbClr val="003349"/>
                </a:solidFill>
              </a:defRPr>
            </a:lvl3pPr>
            <a:lvl4pPr>
              <a:defRPr>
                <a:solidFill>
                  <a:srgbClr val="003349"/>
                </a:solidFill>
              </a:defRPr>
            </a:lvl4pPr>
            <a:lvl5pPr>
              <a:defRPr>
                <a:solidFill>
                  <a:srgbClr val="003349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E76B191-8431-4C52-BFD1-4E3024B60A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003349"/>
                </a:solidFill>
              </a:defRPr>
            </a:lvl1pPr>
          </a:lstStyle>
          <a:p>
            <a:r>
              <a:rPr lang="sv-SE" dirty="0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52526CB8-D6DD-4297-B50E-AF1DF3C15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3349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2A10C97D-E5F5-4390-9FF6-0D9860913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ehåll (bred)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335779"/>
            <a:ext cx="10882800" cy="5748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E76B191-8431-4C52-BFD1-4E3024B60A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Namn på presentationen</a:t>
            </a:r>
            <a:endParaRPr lang="sv-SE" dirty="0"/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52526CB8-D6DD-4297-B50E-AF1DF3C15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2A10C97D-E5F5-4390-9FF6-0D9860913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0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5256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 dirty="0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5994" y="2160000"/>
            <a:ext cx="5256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/>
          <a:p>
            <a:r>
              <a:rPr lang="sv-SE"/>
              <a:t>Klicka för att lägga till rubrik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07558ED-8289-4FCA-AC16-753B2A7B82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1459F67-9FE0-40F0-B8F2-815989170D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8265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vå innehållsdelar - Light Marine"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5256000" cy="3924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5994" y="2160000"/>
            <a:ext cx="5256000" cy="3924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07558ED-8289-4FCA-AC16-753B2A7B82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1459F67-9FE0-40F0-B8F2-815989170D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3D200C52-0E9F-4A30-AF94-AD8CEDCB11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88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vå innehållsdelar - Mar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5256000" cy="392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5994" y="2160000"/>
            <a:ext cx="5256000" cy="392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07558ED-8289-4FCA-AC16-753B2A7B82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1459F67-9FE0-40F0-B8F2-815989170D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DE40C990-0894-4BF9-8066-47C2A26E5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53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innehållsdel me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74704ED6-FCEB-4C68-9A67-B3C6AF9F3A3E}"/>
              </a:ext>
            </a:extLst>
          </p:cNvPr>
          <p:cNvSpPr/>
          <p:nvPr userDrawn="1"/>
        </p:nvSpPr>
        <p:spPr>
          <a:xfrm>
            <a:off x="9530082" y="0"/>
            <a:ext cx="266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000" y="2160000"/>
            <a:ext cx="8258292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C5720036-3D42-4386-A6B5-827F0572B6D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782082" y="2160000"/>
            <a:ext cx="2160000" cy="3924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177800" indent="0">
              <a:buNone/>
              <a:defRPr>
                <a:solidFill>
                  <a:schemeClr val="bg1"/>
                </a:solidFill>
              </a:defRPr>
            </a:lvl2pPr>
            <a:lvl3pPr marL="36195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6820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/>
              <a:t>Klicka och skriv sammanfattning</a:t>
            </a:r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58293" cy="1080000"/>
          </a:xfrm>
        </p:spPr>
        <p:txBody>
          <a:bodyPr/>
          <a:lstStyle/>
          <a:p>
            <a:r>
              <a:rPr lang="sv-SE"/>
              <a:t>Klicka för att lägga till rubrik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36744D9-0C96-4791-9118-A80068F680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C0A84E7F-94E4-4151-BA90-8E21C27045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61C86522-3BA8-4F5D-B5E4-600041211C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99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74704ED6-FCEB-4C68-9A67-B3C6AF9F3A3E}"/>
              </a:ext>
            </a:extLst>
          </p:cNvPr>
          <p:cNvSpPr/>
          <p:nvPr userDrawn="1"/>
        </p:nvSpPr>
        <p:spPr>
          <a:xfrm>
            <a:off x="9530082" y="0"/>
            <a:ext cx="266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000" y="2160000"/>
            <a:ext cx="3924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02293" y="2160000"/>
            <a:ext cx="3924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C5720036-3D42-4386-A6B5-827F0572B6D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782082" y="2160000"/>
            <a:ext cx="2160000" cy="3924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177800" indent="0">
              <a:buNone/>
              <a:defRPr>
                <a:solidFill>
                  <a:schemeClr val="bg1"/>
                </a:solidFill>
              </a:defRPr>
            </a:lvl2pPr>
            <a:lvl3pPr marL="361950" indent="0">
              <a:buNone/>
              <a:defRPr>
                <a:solidFill>
                  <a:schemeClr val="bg1"/>
                </a:solidFill>
              </a:defRPr>
            </a:lvl3pPr>
            <a:lvl4pPr marL="540000" indent="0">
              <a:buNone/>
              <a:defRPr>
                <a:solidFill>
                  <a:schemeClr val="bg1"/>
                </a:solidFill>
              </a:defRPr>
            </a:lvl4pPr>
            <a:lvl5pPr marL="6820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/>
              <a:t>Klicka och skriv sammanfattning</a:t>
            </a:r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58293" cy="1080000"/>
          </a:xfrm>
        </p:spPr>
        <p:txBody>
          <a:bodyPr/>
          <a:lstStyle/>
          <a:p>
            <a:r>
              <a:rPr lang="sv-SE"/>
              <a:t>Klicka för att lägga till rubrik</a:t>
            </a:r>
          </a:p>
        </p:txBody>
      </p:sp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8E390131-FE65-4F76-AABA-F7DFCCA3F6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133EE3FD-A8B1-46CF-9A48-BC23C98C398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9F355E11-F15D-4F0F-876E-45ECD9607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0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000" y="2160000"/>
            <a:ext cx="3384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 dirty="0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18717" y="2160000"/>
            <a:ext cx="3384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C5720036-3D42-4386-A6B5-827F0572B6D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69435" y="2160000"/>
            <a:ext cx="3384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sv-SE"/>
              <a:t>Klicka för att lägga till rubrik</a:t>
            </a:r>
          </a:p>
        </p:txBody>
      </p:sp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3A4EF6D3-4AF6-42CB-84C4-AEE45A0A76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1123183D-6F01-408E-8C12-547496C5E49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232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svart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5256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255999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5255998" cy="1080000"/>
          </a:xfrm>
        </p:spPr>
        <p:txBody>
          <a:bodyPr/>
          <a:lstStyle/>
          <a:p>
            <a:r>
              <a:rPr lang="sv-SE" dirty="0"/>
              <a:t>Klicka för att lägga till rubrik</a:t>
            </a:r>
          </a:p>
        </p:txBody>
      </p:sp>
      <p:sp>
        <p:nvSpPr>
          <p:cNvPr id="14" name="Platshållare för bild 13">
            <a:extLst>
              <a:ext uri="{FF2B5EF4-FFF2-40B4-BE49-F238E27FC236}">
                <a16:creationId xmlns:a16="http://schemas.microsoft.com/office/drawing/2014/main" id="{299CF786-416F-4D45-B878-3AC24926FE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5819803 w 6096000"/>
              <a:gd name="connsiteY0" fmla="*/ 6523634 h 6858000"/>
              <a:gd name="connsiteX1" fmla="*/ 5723888 w 6096000"/>
              <a:gd name="connsiteY1" fmla="*/ 6608881 h 6858000"/>
              <a:gd name="connsiteX2" fmla="*/ 5819803 w 6096000"/>
              <a:gd name="connsiteY2" fmla="*/ 6694129 h 6858000"/>
              <a:gd name="connsiteX3" fmla="*/ 5915719 w 6096000"/>
              <a:gd name="connsiteY3" fmla="*/ 6608881 h 6858000"/>
              <a:gd name="connsiteX4" fmla="*/ 5819803 w 6096000"/>
              <a:gd name="connsiteY4" fmla="*/ 6523634 h 6858000"/>
              <a:gd name="connsiteX5" fmla="*/ 5481514 w 6096000"/>
              <a:gd name="connsiteY5" fmla="*/ 6398571 h 6858000"/>
              <a:gd name="connsiteX6" fmla="*/ 5587204 w 6096000"/>
              <a:gd name="connsiteY6" fmla="*/ 6494875 h 6858000"/>
              <a:gd name="connsiteX7" fmla="*/ 5481514 w 6096000"/>
              <a:gd name="connsiteY7" fmla="*/ 6591121 h 6858000"/>
              <a:gd name="connsiteX8" fmla="*/ 5375864 w 6096000"/>
              <a:gd name="connsiteY8" fmla="*/ 6494875 h 6858000"/>
              <a:gd name="connsiteX9" fmla="*/ 5481514 w 6096000"/>
              <a:gd name="connsiteY9" fmla="*/ 6398590 h 6858000"/>
              <a:gd name="connsiteX10" fmla="*/ 5481514 w 6096000"/>
              <a:gd name="connsiteY10" fmla="*/ 6295252 h 6858000"/>
              <a:gd name="connsiteX11" fmla="*/ 5257174 w 6096000"/>
              <a:gd name="connsiteY11" fmla="*/ 6495303 h 6858000"/>
              <a:gd name="connsiteX12" fmla="*/ 5481514 w 6096000"/>
              <a:gd name="connsiteY12" fmla="*/ 6694498 h 6858000"/>
              <a:gd name="connsiteX13" fmla="*/ 5705175 w 6096000"/>
              <a:gd name="connsiteY13" fmla="*/ 6492407 h 6858000"/>
              <a:gd name="connsiteX14" fmla="*/ 5481514 w 6096000"/>
              <a:gd name="connsiteY14" fmla="*/ 6295252 h 6858000"/>
              <a:gd name="connsiteX15" fmla="*/ 0 w 6096000"/>
              <a:gd name="connsiteY15" fmla="*/ 0 h 6858000"/>
              <a:gd name="connsiteX16" fmla="*/ 6096000 w 6096000"/>
              <a:gd name="connsiteY16" fmla="*/ 0 h 6858000"/>
              <a:gd name="connsiteX17" fmla="*/ 6096000 w 6096000"/>
              <a:gd name="connsiteY17" fmla="*/ 6858000 h 6858000"/>
              <a:gd name="connsiteX18" fmla="*/ 0 w 609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96000" h="6858000">
                <a:moveTo>
                  <a:pt x="5819803" y="6523634"/>
                </a:moveTo>
                <a:cubicBezTo>
                  <a:pt x="5766831" y="6523634"/>
                  <a:pt x="5723888" y="6561801"/>
                  <a:pt x="5723888" y="6608881"/>
                </a:cubicBezTo>
                <a:cubicBezTo>
                  <a:pt x="5723888" y="6655962"/>
                  <a:pt x="5766831" y="6694129"/>
                  <a:pt x="5819803" y="6694129"/>
                </a:cubicBezTo>
                <a:cubicBezTo>
                  <a:pt x="5872776" y="6694129"/>
                  <a:pt x="5915719" y="6655962"/>
                  <a:pt x="5915719" y="6608881"/>
                </a:cubicBezTo>
                <a:cubicBezTo>
                  <a:pt x="5915719" y="6561801"/>
                  <a:pt x="5872776" y="6523634"/>
                  <a:pt x="5819803" y="6523634"/>
                </a:cubicBezTo>
                <a:close/>
                <a:moveTo>
                  <a:pt x="5481514" y="6398571"/>
                </a:moveTo>
                <a:cubicBezTo>
                  <a:pt x="5568958" y="6398571"/>
                  <a:pt x="5587204" y="6452378"/>
                  <a:pt x="5587204" y="6494875"/>
                </a:cubicBezTo>
                <a:cubicBezTo>
                  <a:pt x="5587204" y="6578898"/>
                  <a:pt x="5516356" y="6591121"/>
                  <a:pt x="5481514" y="6591121"/>
                </a:cubicBezTo>
                <a:cubicBezTo>
                  <a:pt x="5420557" y="6591121"/>
                  <a:pt x="5375864" y="6556979"/>
                  <a:pt x="5375864" y="6494875"/>
                </a:cubicBezTo>
                <a:cubicBezTo>
                  <a:pt x="5375864" y="6444527"/>
                  <a:pt x="5394790" y="6398590"/>
                  <a:pt x="5481514" y="6398590"/>
                </a:cubicBezTo>
                <a:close/>
                <a:moveTo>
                  <a:pt x="5481514" y="6295252"/>
                </a:moveTo>
                <a:cubicBezTo>
                  <a:pt x="5349397" y="6295252"/>
                  <a:pt x="5257174" y="6373970"/>
                  <a:pt x="5257174" y="6495303"/>
                </a:cubicBezTo>
                <a:cubicBezTo>
                  <a:pt x="5257174" y="6616635"/>
                  <a:pt x="5349436" y="6694498"/>
                  <a:pt x="5481514" y="6694498"/>
                </a:cubicBezTo>
                <a:cubicBezTo>
                  <a:pt x="5613651" y="6694498"/>
                  <a:pt x="5705175" y="6613642"/>
                  <a:pt x="5705175" y="6492407"/>
                </a:cubicBezTo>
                <a:cubicBezTo>
                  <a:pt x="5705175" y="6371172"/>
                  <a:pt x="5613631" y="6295252"/>
                  <a:pt x="5481514" y="6295252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Klicka på ikonen för att infoga en bild</a:t>
            </a:r>
          </a:p>
        </p:txBody>
      </p:sp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44EF9359-BC15-4D1E-895F-1E0999A3336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18ED438-7D48-4F90-8852-8B2A93C6AE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120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- Mar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>
            <a:extLst>
              <a:ext uri="{FF2B5EF4-FFF2-40B4-BE49-F238E27FC236}">
                <a16:creationId xmlns:a16="http://schemas.microsoft.com/office/drawing/2014/main" id="{73AD03C0-1331-4FD7-81DE-DB0BEC853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5407" y="2241619"/>
            <a:ext cx="6218092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4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höger vit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5256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255999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5255998" cy="1080000"/>
          </a:xfrm>
        </p:spPr>
        <p:txBody>
          <a:bodyPr/>
          <a:lstStyle/>
          <a:p>
            <a:r>
              <a:rPr lang="sv-SE"/>
              <a:t>Klicka för att lägga till rubrik</a:t>
            </a:r>
          </a:p>
        </p:txBody>
      </p:sp>
      <p:sp>
        <p:nvSpPr>
          <p:cNvPr id="14" name="Platshållare för bild 13">
            <a:extLst>
              <a:ext uri="{FF2B5EF4-FFF2-40B4-BE49-F238E27FC236}">
                <a16:creationId xmlns:a16="http://schemas.microsoft.com/office/drawing/2014/main" id="{299CF786-416F-4D45-B878-3AC24926FE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5819803 w 6096000"/>
              <a:gd name="connsiteY0" fmla="*/ 6523634 h 6858000"/>
              <a:gd name="connsiteX1" fmla="*/ 5723888 w 6096000"/>
              <a:gd name="connsiteY1" fmla="*/ 6608881 h 6858000"/>
              <a:gd name="connsiteX2" fmla="*/ 5819803 w 6096000"/>
              <a:gd name="connsiteY2" fmla="*/ 6694129 h 6858000"/>
              <a:gd name="connsiteX3" fmla="*/ 5915719 w 6096000"/>
              <a:gd name="connsiteY3" fmla="*/ 6608881 h 6858000"/>
              <a:gd name="connsiteX4" fmla="*/ 5819803 w 6096000"/>
              <a:gd name="connsiteY4" fmla="*/ 6523634 h 6858000"/>
              <a:gd name="connsiteX5" fmla="*/ 5481514 w 6096000"/>
              <a:gd name="connsiteY5" fmla="*/ 6398571 h 6858000"/>
              <a:gd name="connsiteX6" fmla="*/ 5587204 w 6096000"/>
              <a:gd name="connsiteY6" fmla="*/ 6494875 h 6858000"/>
              <a:gd name="connsiteX7" fmla="*/ 5481514 w 6096000"/>
              <a:gd name="connsiteY7" fmla="*/ 6591121 h 6858000"/>
              <a:gd name="connsiteX8" fmla="*/ 5375864 w 6096000"/>
              <a:gd name="connsiteY8" fmla="*/ 6494875 h 6858000"/>
              <a:gd name="connsiteX9" fmla="*/ 5481514 w 6096000"/>
              <a:gd name="connsiteY9" fmla="*/ 6398590 h 6858000"/>
              <a:gd name="connsiteX10" fmla="*/ 5481514 w 6096000"/>
              <a:gd name="connsiteY10" fmla="*/ 6295252 h 6858000"/>
              <a:gd name="connsiteX11" fmla="*/ 5257174 w 6096000"/>
              <a:gd name="connsiteY11" fmla="*/ 6495303 h 6858000"/>
              <a:gd name="connsiteX12" fmla="*/ 5481514 w 6096000"/>
              <a:gd name="connsiteY12" fmla="*/ 6694498 h 6858000"/>
              <a:gd name="connsiteX13" fmla="*/ 5705175 w 6096000"/>
              <a:gd name="connsiteY13" fmla="*/ 6492407 h 6858000"/>
              <a:gd name="connsiteX14" fmla="*/ 5481514 w 6096000"/>
              <a:gd name="connsiteY14" fmla="*/ 6295252 h 6858000"/>
              <a:gd name="connsiteX15" fmla="*/ 0 w 6096000"/>
              <a:gd name="connsiteY15" fmla="*/ 0 h 6858000"/>
              <a:gd name="connsiteX16" fmla="*/ 6096000 w 6096000"/>
              <a:gd name="connsiteY16" fmla="*/ 0 h 6858000"/>
              <a:gd name="connsiteX17" fmla="*/ 6096000 w 6096000"/>
              <a:gd name="connsiteY17" fmla="*/ 6858000 h 6858000"/>
              <a:gd name="connsiteX18" fmla="*/ 0 w 609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96000" h="6858000">
                <a:moveTo>
                  <a:pt x="5819803" y="6523634"/>
                </a:moveTo>
                <a:cubicBezTo>
                  <a:pt x="5766831" y="6523634"/>
                  <a:pt x="5723888" y="6561801"/>
                  <a:pt x="5723888" y="6608881"/>
                </a:cubicBezTo>
                <a:cubicBezTo>
                  <a:pt x="5723888" y="6655962"/>
                  <a:pt x="5766831" y="6694129"/>
                  <a:pt x="5819803" y="6694129"/>
                </a:cubicBezTo>
                <a:cubicBezTo>
                  <a:pt x="5872776" y="6694129"/>
                  <a:pt x="5915719" y="6655962"/>
                  <a:pt x="5915719" y="6608881"/>
                </a:cubicBezTo>
                <a:cubicBezTo>
                  <a:pt x="5915719" y="6561801"/>
                  <a:pt x="5872776" y="6523634"/>
                  <a:pt x="5819803" y="6523634"/>
                </a:cubicBezTo>
                <a:close/>
                <a:moveTo>
                  <a:pt x="5481514" y="6398571"/>
                </a:moveTo>
                <a:cubicBezTo>
                  <a:pt x="5568958" y="6398571"/>
                  <a:pt x="5587204" y="6452378"/>
                  <a:pt x="5587204" y="6494875"/>
                </a:cubicBezTo>
                <a:cubicBezTo>
                  <a:pt x="5587204" y="6578898"/>
                  <a:pt x="5516356" y="6591121"/>
                  <a:pt x="5481514" y="6591121"/>
                </a:cubicBezTo>
                <a:cubicBezTo>
                  <a:pt x="5420557" y="6591121"/>
                  <a:pt x="5375864" y="6556979"/>
                  <a:pt x="5375864" y="6494875"/>
                </a:cubicBezTo>
                <a:cubicBezTo>
                  <a:pt x="5375864" y="6444527"/>
                  <a:pt x="5394790" y="6398590"/>
                  <a:pt x="5481514" y="6398590"/>
                </a:cubicBezTo>
                <a:close/>
                <a:moveTo>
                  <a:pt x="5481514" y="6295252"/>
                </a:moveTo>
                <a:cubicBezTo>
                  <a:pt x="5349397" y="6295252"/>
                  <a:pt x="5257174" y="6373970"/>
                  <a:pt x="5257174" y="6495303"/>
                </a:cubicBezTo>
                <a:cubicBezTo>
                  <a:pt x="5257174" y="6616635"/>
                  <a:pt x="5349436" y="6694498"/>
                  <a:pt x="5481514" y="6694498"/>
                </a:cubicBezTo>
                <a:cubicBezTo>
                  <a:pt x="5613651" y="6694498"/>
                  <a:pt x="5705175" y="6613642"/>
                  <a:pt x="5705175" y="6492407"/>
                </a:cubicBezTo>
                <a:cubicBezTo>
                  <a:pt x="5705175" y="6371172"/>
                  <a:pt x="5613631" y="6295252"/>
                  <a:pt x="5481514" y="6295252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Klicka på ikonen för att infoga en bild</a:t>
            </a:r>
          </a:p>
        </p:txBody>
      </p:sp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3C147DAC-A40E-4F6A-83B2-7F4F4C6A93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11F75C0-5D88-4248-AF07-F90C002308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9520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E234714A-3A33-4C71-A318-83B864634D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Klicka på ikonen för att infoga en bild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0631" y="2160000"/>
            <a:ext cx="4784444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6569357" y="335779"/>
            <a:ext cx="4784443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633" y="684000"/>
            <a:ext cx="4784442" cy="1080000"/>
          </a:xfrm>
        </p:spPr>
        <p:txBody>
          <a:bodyPr/>
          <a:lstStyle/>
          <a:p>
            <a:r>
              <a:rPr lang="sv-SE"/>
              <a:t>Klicka för att lägga till rubrik</a:t>
            </a:r>
          </a:p>
        </p:txBody>
      </p:sp>
      <p:sp>
        <p:nvSpPr>
          <p:cNvPr id="15" name="Platshållare för sidfot 14">
            <a:extLst>
              <a:ext uri="{FF2B5EF4-FFF2-40B4-BE49-F238E27FC236}">
                <a16:creationId xmlns:a16="http://schemas.microsoft.com/office/drawing/2014/main" id="{82C444C1-0BE4-44E1-87A8-723805AB633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16" name="Platshållare för bildnummer 15">
            <a:extLst>
              <a:ext uri="{FF2B5EF4-FFF2-40B4-BE49-F238E27FC236}">
                <a16:creationId xmlns:a16="http://schemas.microsoft.com/office/drawing/2014/main" id="{E46A8813-78CF-4716-B0E2-964BFC19896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2995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98554" y="2160000"/>
            <a:ext cx="3924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32847" y="2160000"/>
            <a:ext cx="3924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3097278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8554" y="684000"/>
            <a:ext cx="8258293" cy="1080000"/>
          </a:xfrm>
        </p:spPr>
        <p:txBody>
          <a:bodyPr/>
          <a:lstStyle/>
          <a:p>
            <a:r>
              <a:rPr lang="sv-SE"/>
              <a:t>Klicka för att lägga till rubrik</a:t>
            </a:r>
          </a:p>
        </p:txBody>
      </p:sp>
      <p:sp>
        <p:nvSpPr>
          <p:cNvPr id="12" name="Platshållare för bild 12">
            <a:extLst>
              <a:ext uri="{FF2B5EF4-FFF2-40B4-BE49-F238E27FC236}">
                <a16:creationId xmlns:a16="http://schemas.microsoft.com/office/drawing/2014/main" id="{8BC85EC3-6F18-438A-83E5-65B2C2DBB85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" y="0"/>
            <a:ext cx="2686985" cy="6858000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Klicka på ikonen för att infoga en bild</a:t>
            </a:r>
          </a:p>
        </p:txBody>
      </p:sp>
      <p:sp>
        <p:nvSpPr>
          <p:cNvPr id="13" name="Platshållare för sidfot 12">
            <a:extLst>
              <a:ext uri="{FF2B5EF4-FFF2-40B4-BE49-F238E27FC236}">
                <a16:creationId xmlns:a16="http://schemas.microsoft.com/office/drawing/2014/main" id="{7186FA60-9274-4A12-B09C-0B95550435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14" name="Platshållare för bildnummer 13">
            <a:extLst>
              <a:ext uri="{FF2B5EF4-FFF2-40B4-BE49-F238E27FC236}">
                <a16:creationId xmlns:a16="http://schemas.microsoft.com/office/drawing/2014/main" id="{510CBF1E-0F33-4FA0-A267-D91E48C7F9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8282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ptop mar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16A7ACF7-32DC-B9CE-2D99-8770BEC51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34"/>
          <a:stretch/>
        </p:blipFill>
        <p:spPr>
          <a:xfrm>
            <a:off x="6400800" y="525846"/>
            <a:ext cx="5791201" cy="5862954"/>
          </a:xfrm>
          <a:prstGeom prst="rect">
            <a:avLst/>
          </a:prstGeom>
        </p:spPr>
      </p:pic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41920" y="1044893"/>
            <a:ext cx="4450080" cy="444531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5256000" cy="392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5255998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07558ED-8289-4FCA-AC16-753B2A7B82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1459F67-9FE0-40F0-B8F2-815989170D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DE40C990-0894-4BF9-8066-47C2A26E54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11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de og innho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screen with green and white dots&#10;&#10;Description automatically generated">
            <a:extLst>
              <a:ext uri="{FF2B5EF4-FFF2-40B4-BE49-F238E27FC236}">
                <a16:creationId xmlns:a16="http://schemas.microsoft.com/office/drawing/2014/main" id="{06D3BB32-F1AA-3E13-FD81-40891B040E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"/>
          <a:stretch/>
        </p:blipFill>
        <p:spPr>
          <a:xfrm>
            <a:off x="6172197" y="2160000"/>
            <a:ext cx="5255999" cy="3924000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5256000" cy="392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 dirty="0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0440" y="2514600"/>
            <a:ext cx="5061553" cy="3569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177800" indent="0">
              <a:lnSpc>
                <a:spcPct val="11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36195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3pPr>
            <a:lvl4pPr marL="54000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  <a:lvl5pPr marL="682038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err="1"/>
              <a:t>Paste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07558ED-8289-4FCA-AC16-753B2A7B82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1459F67-9FE0-40F0-B8F2-815989170D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DE40C990-0894-4BF9-8066-47C2A26E54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36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de med to del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screen with green and white dots&#10;&#10;Description automatically generated">
            <a:extLst>
              <a:ext uri="{FF2B5EF4-FFF2-40B4-BE49-F238E27FC236}">
                <a16:creationId xmlns:a16="http://schemas.microsoft.com/office/drawing/2014/main" id="{06D3BB32-F1AA-3E13-FD81-40891B040E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"/>
          <a:stretch/>
        </p:blipFill>
        <p:spPr>
          <a:xfrm>
            <a:off x="6172197" y="2160000"/>
            <a:ext cx="5255999" cy="3924000"/>
          </a:xfrm>
          <a:prstGeom prst="rect">
            <a:avLst/>
          </a:prstGeom>
        </p:spPr>
      </p:pic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0440" y="2514600"/>
            <a:ext cx="5061553" cy="3569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177800" indent="0">
              <a:lnSpc>
                <a:spcPct val="11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36195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3pPr>
            <a:lvl4pPr marL="54000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  <a:lvl5pPr marL="682038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err="1"/>
              <a:t>Paste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07558ED-8289-4FCA-AC16-753B2A7B82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1459F67-9FE0-40F0-B8F2-815989170D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DE40C990-0894-4BF9-8066-47C2A26E54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  <p:pic>
        <p:nvPicPr>
          <p:cNvPr id="2" name="Picture 1" descr="A black screen with green and white dots&#10;&#10;Description automatically generated">
            <a:extLst>
              <a:ext uri="{FF2B5EF4-FFF2-40B4-BE49-F238E27FC236}">
                <a16:creationId xmlns:a16="http://schemas.microsoft.com/office/drawing/2014/main" id="{C9005FD9-4E58-6F3A-BE5A-C2115A94E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"/>
          <a:stretch/>
        </p:blipFill>
        <p:spPr>
          <a:xfrm>
            <a:off x="468038" y="2160000"/>
            <a:ext cx="5255999" cy="3924000"/>
          </a:xfrm>
          <a:prstGeom prst="rect">
            <a:avLst/>
          </a:prstGeom>
        </p:spPr>
      </p:pic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EF555CCB-9207-7E61-9CF5-DBC7B19EEF1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86281" y="2514600"/>
            <a:ext cx="5061553" cy="3569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177800" indent="0">
              <a:lnSpc>
                <a:spcPct val="11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36195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3pPr>
            <a:lvl4pPr marL="54000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  <a:lvl5pPr marL="682038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err="1"/>
              <a:t>Paste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03369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de sto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F88907BB-5362-E0DD-DBBB-8E403F48F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5"/>
          <a:stretch/>
        </p:blipFill>
        <p:spPr>
          <a:xfrm>
            <a:off x="466723" y="2160000"/>
            <a:ext cx="10873277" cy="3924000"/>
          </a:xfrm>
          <a:prstGeom prst="rect">
            <a:avLst/>
          </a:prstGeom>
        </p:spPr>
      </p:pic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för att lägga till rubrik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E76B191-8431-4C52-BFD1-4E3024B60A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52526CB8-D6DD-4297-B50E-AF1DF3C15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2A10C97D-E5F5-4390-9FF6-0D9860913C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16FD3661-A6BC-98D9-87E6-A298EE5AA90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33400" y="2438400"/>
            <a:ext cx="10744200" cy="36456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177800" indent="0">
              <a:lnSpc>
                <a:spcPct val="11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36195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3pPr>
            <a:lvl4pPr marL="54000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  <a:lvl5pPr marL="682038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err="1"/>
              <a:t>Paste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095862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de ekstra sto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343FEB1B-1D99-A5F2-7E10-054E43217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1" y="684000"/>
            <a:ext cx="10866629" cy="5400000"/>
          </a:xfrm>
          <a:prstGeom prst="rect">
            <a:avLst/>
          </a:prstGeom>
        </p:spPr>
      </p:pic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E76B191-8431-4C52-BFD1-4E3024B60A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52526CB8-D6DD-4297-B50E-AF1DF3C15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2A10C97D-E5F5-4390-9FF6-0D9860913C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16FD3661-A6BC-98D9-87E6-A298EE5AA90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33400" y="990600"/>
            <a:ext cx="10744200" cy="5093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177800" indent="0">
              <a:lnSpc>
                <a:spcPct val="11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36195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3pPr>
            <a:lvl4pPr marL="540000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  <a:lvl5pPr marL="682038" indent="0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err="1"/>
              <a:t>Paste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9024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3999"/>
            <a:ext cx="8208000" cy="2662175"/>
          </a:xfrm>
        </p:spPr>
        <p:txBody>
          <a:bodyPr anchor="b" anchorCtr="0"/>
          <a:lstStyle>
            <a:lvl1pPr>
              <a:defRPr sz="4000"/>
            </a:lvl1pPr>
          </a:lstStyle>
          <a:p>
            <a:r>
              <a:rPr lang="sv-SE"/>
              <a:t>Klicka för att skriva citat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5C9D824-2D2B-43FF-8C26-EF7EBF3F07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95FF9E47-15EA-49CA-9091-6DC364FB11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4932A278-579F-4EF2-A633-B4AF56482E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724" y="3438000"/>
            <a:ext cx="5629275" cy="447261"/>
          </a:xfrm>
        </p:spPr>
        <p:txBody>
          <a:bodyPr>
            <a:normAutofit/>
          </a:bodyPr>
          <a:lstStyle>
            <a:lvl1pPr marL="0" indent="0">
              <a:buNone/>
              <a:defRPr sz="1000" cap="all" spc="40" baseline="0"/>
            </a:lvl1pPr>
          </a:lstStyle>
          <a:p>
            <a:pPr lvl="0"/>
            <a:r>
              <a:rPr lang="sv-SE"/>
              <a:t>Klicka och skriv namn</a:t>
            </a:r>
          </a:p>
        </p:txBody>
      </p:sp>
    </p:spTree>
    <p:extLst>
      <p:ext uri="{BB962C8B-B14F-4D97-AF65-F5344CB8AC3E}">
        <p14:creationId xmlns:p14="http://schemas.microsoft.com/office/powerpoint/2010/main" val="291861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Light Marine"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3999"/>
            <a:ext cx="8208000" cy="2662175"/>
          </a:xfrm>
        </p:spPr>
        <p:txBody>
          <a:bodyPr anchor="b" anchorCtr="0"/>
          <a:lstStyle>
            <a:lvl1pPr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sv-SE"/>
              <a:t>Klicka för att skriva citat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5C9D824-2D2B-43FF-8C26-EF7EBF3F07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95FF9E47-15EA-49CA-9091-6DC364FB11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4932A278-579F-4EF2-A633-B4AF56482E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724" y="3436904"/>
            <a:ext cx="5629275" cy="447261"/>
          </a:xfrm>
        </p:spPr>
        <p:txBody>
          <a:bodyPr>
            <a:normAutofit/>
          </a:bodyPr>
          <a:lstStyle>
            <a:lvl1pPr marL="0" indent="0">
              <a:buNone/>
              <a:defRPr sz="1000" cap="all" spc="4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sv-SE"/>
              <a:t>Klicka och skriv namn</a:t>
            </a:r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7BD6AF9E-FD9A-4223-B0A3-7581BEFA5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0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- 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10">
            <a:extLst>
              <a:ext uri="{FF2B5EF4-FFF2-40B4-BE49-F238E27FC236}">
                <a16:creationId xmlns:a16="http://schemas.microsoft.com/office/drawing/2014/main" id="{699FE0FA-0A76-495E-900E-F6E153AE78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15803 w 12192000"/>
              <a:gd name="connsiteY0" fmla="*/ 6523635 h 6858000"/>
              <a:gd name="connsiteX1" fmla="*/ 11819888 w 12192000"/>
              <a:gd name="connsiteY1" fmla="*/ 6608882 h 6858000"/>
              <a:gd name="connsiteX2" fmla="*/ 11915803 w 12192000"/>
              <a:gd name="connsiteY2" fmla="*/ 6694130 h 6858000"/>
              <a:gd name="connsiteX3" fmla="*/ 12011719 w 12192000"/>
              <a:gd name="connsiteY3" fmla="*/ 6608882 h 6858000"/>
              <a:gd name="connsiteX4" fmla="*/ 11915803 w 12192000"/>
              <a:gd name="connsiteY4" fmla="*/ 6523635 h 6858000"/>
              <a:gd name="connsiteX5" fmla="*/ 11577514 w 12192000"/>
              <a:gd name="connsiteY5" fmla="*/ 6398572 h 6858000"/>
              <a:gd name="connsiteX6" fmla="*/ 11683204 w 12192000"/>
              <a:gd name="connsiteY6" fmla="*/ 6494876 h 6858000"/>
              <a:gd name="connsiteX7" fmla="*/ 11577514 w 12192000"/>
              <a:gd name="connsiteY7" fmla="*/ 6591122 h 6858000"/>
              <a:gd name="connsiteX8" fmla="*/ 11471864 w 12192000"/>
              <a:gd name="connsiteY8" fmla="*/ 6494876 h 6858000"/>
              <a:gd name="connsiteX9" fmla="*/ 11577514 w 12192000"/>
              <a:gd name="connsiteY9" fmla="*/ 6398591 h 6858000"/>
              <a:gd name="connsiteX10" fmla="*/ 11577514 w 12192000"/>
              <a:gd name="connsiteY10" fmla="*/ 6295253 h 6858000"/>
              <a:gd name="connsiteX11" fmla="*/ 11353174 w 12192000"/>
              <a:gd name="connsiteY11" fmla="*/ 6495304 h 6858000"/>
              <a:gd name="connsiteX12" fmla="*/ 11577514 w 12192000"/>
              <a:gd name="connsiteY12" fmla="*/ 6694499 h 6858000"/>
              <a:gd name="connsiteX13" fmla="*/ 11801175 w 12192000"/>
              <a:gd name="connsiteY13" fmla="*/ 6492408 h 6858000"/>
              <a:gd name="connsiteX14" fmla="*/ 11577514 w 12192000"/>
              <a:gd name="connsiteY14" fmla="*/ 629525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11915803" y="6523635"/>
                </a:moveTo>
                <a:cubicBezTo>
                  <a:pt x="11862831" y="6523635"/>
                  <a:pt x="11819888" y="6561802"/>
                  <a:pt x="11819888" y="6608882"/>
                </a:cubicBezTo>
                <a:cubicBezTo>
                  <a:pt x="11819888" y="6655963"/>
                  <a:pt x="11862831" y="6694130"/>
                  <a:pt x="11915803" y="6694130"/>
                </a:cubicBezTo>
                <a:cubicBezTo>
                  <a:pt x="11968776" y="6694130"/>
                  <a:pt x="12011719" y="6655963"/>
                  <a:pt x="12011719" y="6608882"/>
                </a:cubicBezTo>
                <a:cubicBezTo>
                  <a:pt x="12011719" y="6561802"/>
                  <a:pt x="11968776" y="6523635"/>
                  <a:pt x="11915803" y="6523635"/>
                </a:cubicBezTo>
                <a:close/>
                <a:moveTo>
                  <a:pt x="11577514" y="6398572"/>
                </a:moveTo>
                <a:cubicBezTo>
                  <a:pt x="11664958" y="6398572"/>
                  <a:pt x="11683204" y="6452379"/>
                  <a:pt x="11683204" y="6494876"/>
                </a:cubicBezTo>
                <a:cubicBezTo>
                  <a:pt x="11683204" y="6578899"/>
                  <a:pt x="11612356" y="6591122"/>
                  <a:pt x="11577514" y="6591122"/>
                </a:cubicBezTo>
                <a:cubicBezTo>
                  <a:pt x="11516557" y="6591122"/>
                  <a:pt x="11471864" y="6556980"/>
                  <a:pt x="11471864" y="6494876"/>
                </a:cubicBezTo>
                <a:cubicBezTo>
                  <a:pt x="11471864" y="6444528"/>
                  <a:pt x="11490790" y="6398591"/>
                  <a:pt x="11577514" y="6398591"/>
                </a:cubicBezTo>
                <a:close/>
                <a:moveTo>
                  <a:pt x="11577514" y="6295253"/>
                </a:moveTo>
                <a:cubicBezTo>
                  <a:pt x="11445397" y="6295253"/>
                  <a:pt x="11353174" y="6373971"/>
                  <a:pt x="11353174" y="6495304"/>
                </a:cubicBezTo>
                <a:cubicBezTo>
                  <a:pt x="11353174" y="6616636"/>
                  <a:pt x="11445436" y="6694499"/>
                  <a:pt x="11577514" y="6694499"/>
                </a:cubicBezTo>
                <a:cubicBezTo>
                  <a:pt x="11709651" y="6694499"/>
                  <a:pt x="11801175" y="6613643"/>
                  <a:pt x="11801175" y="6492408"/>
                </a:cubicBezTo>
                <a:cubicBezTo>
                  <a:pt x="11801175" y="6371173"/>
                  <a:pt x="11709631" y="6295253"/>
                  <a:pt x="11577514" y="629525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/>
              <a:t>Klicka på ikonen för att infoga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33FA9A5-34A0-47B3-B4B9-D66A9DF05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6" y="1738039"/>
            <a:ext cx="5446396" cy="969962"/>
          </a:xfrm>
        </p:spPr>
        <p:txBody>
          <a:bodyPr anchor="t" anchorCtr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9F3CF07-C72F-412F-9119-968D1DE72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5" y="2813080"/>
            <a:ext cx="5446396" cy="6120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sv-SE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DDAAFCB8-0B57-4829-B66F-C95093A4F9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725" y="1302248"/>
            <a:ext cx="5446396" cy="342733"/>
          </a:xfrm>
        </p:spPr>
        <p:txBody>
          <a:bodyPr anchor="b" anchorCtr="0">
            <a:noAutofit/>
          </a:bodyPr>
          <a:lstStyle>
            <a:lvl1pPr marL="0" indent="0">
              <a:buNone/>
              <a:defRPr sz="1000" cap="all" spc="4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Presentationens namn</a:t>
            </a:r>
          </a:p>
        </p:txBody>
      </p:sp>
    </p:spTree>
    <p:extLst>
      <p:ext uri="{BB962C8B-B14F-4D97-AF65-F5344CB8AC3E}">
        <p14:creationId xmlns:p14="http://schemas.microsoft.com/office/powerpoint/2010/main" val="28878516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 Mar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3999"/>
            <a:ext cx="8208000" cy="2662175"/>
          </a:xfrm>
        </p:spPr>
        <p:txBody>
          <a:bodyPr anchor="b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för att skriva citat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5C9D824-2D2B-43FF-8C26-EF7EBF3F07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95FF9E47-15EA-49CA-9091-6DC364FB11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4932A278-579F-4EF2-A633-B4AF56482E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724" y="3438000"/>
            <a:ext cx="5629275" cy="447261"/>
          </a:xfrm>
        </p:spPr>
        <p:txBody>
          <a:bodyPr>
            <a:normAutofit/>
          </a:bodyPr>
          <a:lstStyle>
            <a:lvl1pPr marL="0" indent="0">
              <a:buNone/>
              <a:defRPr sz="1000" cap="all" spc="4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och skriv namn</a:t>
            </a:r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7BD6AF9E-FD9A-4223-B0A3-7581BEFA5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98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 - stor venstre"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74704ED6-FCEB-4C68-9A67-B3C6AF9F3A3E}"/>
              </a:ext>
            </a:extLst>
          </p:cNvPr>
          <p:cNvSpPr/>
          <p:nvPr userDrawn="1"/>
        </p:nvSpPr>
        <p:spPr>
          <a:xfrm>
            <a:off x="9530082" y="0"/>
            <a:ext cx="266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89510" y="1391621"/>
            <a:ext cx="2333215" cy="47399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36744D9-0C96-4791-9118-A80068F680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C0A84E7F-94E4-4151-BA90-8E21C27045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61C86522-3BA8-4F5D-B5E4-600041211C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4C0ED61-BD39-F65C-FE81-48E498BB584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0" y="0"/>
            <a:ext cx="953008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Underrubrik 2">
            <a:extLst>
              <a:ext uri="{FF2B5EF4-FFF2-40B4-BE49-F238E27FC236}">
                <a16:creationId xmlns:a16="http://schemas.microsoft.com/office/drawing/2014/main" id="{FF808903-7A22-1AD9-3E71-03A78639D87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9689511" y="378479"/>
            <a:ext cx="2333216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och skriv överrubrik</a:t>
            </a:r>
          </a:p>
        </p:txBody>
      </p:sp>
      <p:sp>
        <p:nvSpPr>
          <p:cNvPr id="7" name="Rubrik 5">
            <a:extLst>
              <a:ext uri="{FF2B5EF4-FFF2-40B4-BE49-F238E27FC236}">
                <a16:creationId xmlns:a16="http://schemas.microsoft.com/office/drawing/2014/main" id="{22069AD7-B71C-BB01-EC13-3F187849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90785" y="726700"/>
            <a:ext cx="2333215" cy="5687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för att lägga till rubrik</a:t>
            </a:r>
          </a:p>
        </p:txBody>
      </p:sp>
    </p:spTree>
    <p:extLst>
      <p:ext uri="{BB962C8B-B14F-4D97-AF65-F5344CB8AC3E}">
        <p14:creationId xmlns:p14="http://schemas.microsoft.com/office/powerpoint/2010/main" val="2622968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 - stor høyre"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74704ED6-FCEB-4C68-9A67-B3C6AF9F3A3E}"/>
              </a:ext>
            </a:extLst>
          </p:cNvPr>
          <p:cNvSpPr/>
          <p:nvPr userDrawn="1"/>
        </p:nvSpPr>
        <p:spPr>
          <a:xfrm>
            <a:off x="-2082" y="0"/>
            <a:ext cx="266908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110" y="1391621"/>
            <a:ext cx="2322380" cy="47399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36744D9-0C96-4791-9118-A80068F680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Namn på presentationen</a:t>
            </a:r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C0A84E7F-94E4-4151-BA90-8E21C27045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4C0ED61-BD39-F65C-FE81-48E498BB584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667000" y="0"/>
            <a:ext cx="9525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B2071AEC-DFDE-6C90-4653-0F70CC82A7FF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192220" y="378479"/>
            <a:ext cx="2322380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och skriv överrubrik</a:t>
            </a:r>
          </a:p>
        </p:txBody>
      </p:sp>
      <p:sp>
        <p:nvSpPr>
          <p:cNvPr id="10" name="Rubrik 5">
            <a:extLst>
              <a:ext uri="{FF2B5EF4-FFF2-40B4-BE49-F238E27FC236}">
                <a16:creationId xmlns:a16="http://schemas.microsoft.com/office/drawing/2014/main" id="{049C8FDE-7EC2-8635-3478-70665832E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220" y="726700"/>
            <a:ext cx="2322380" cy="5687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för att lägga till rubrik</a:t>
            </a:r>
          </a:p>
        </p:txBody>
      </p:sp>
    </p:spTree>
    <p:extLst>
      <p:ext uri="{BB962C8B-B14F-4D97-AF65-F5344CB8AC3E}">
        <p14:creationId xmlns:p14="http://schemas.microsoft.com/office/powerpoint/2010/main" val="423881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80" userDrawn="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B159C0-4E51-44EA-B024-1D654832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sv-SE"/>
          </a:p>
        </p:txBody>
      </p:sp>
      <p:sp>
        <p:nvSpPr>
          <p:cNvPr id="13" name="Platshållare för sidfot 12">
            <a:extLst>
              <a:ext uri="{FF2B5EF4-FFF2-40B4-BE49-F238E27FC236}">
                <a16:creationId xmlns:a16="http://schemas.microsoft.com/office/drawing/2014/main" id="{0FA1F21B-2D3F-4927-8181-4F5280FF13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14" name="Platshållare för bildnummer 13">
            <a:extLst>
              <a:ext uri="{FF2B5EF4-FFF2-40B4-BE49-F238E27FC236}">
                <a16:creationId xmlns:a16="http://schemas.microsoft.com/office/drawing/2014/main" id="{2C71D847-D3A1-4670-A16E-00E50C0D11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Underrubrik 2">
            <a:extLst>
              <a:ext uri="{FF2B5EF4-FFF2-40B4-BE49-F238E27FC236}">
                <a16:creationId xmlns:a16="http://schemas.microsoft.com/office/drawing/2014/main" id="{7C4ED12F-9493-4AAE-A67F-E31E71B889F3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255999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pic>
        <p:nvPicPr>
          <p:cNvPr id="8" name="Graphic 11">
            <a:extLst>
              <a:ext uri="{FF2B5EF4-FFF2-40B4-BE49-F238E27FC236}">
                <a16:creationId xmlns:a16="http://schemas.microsoft.com/office/drawing/2014/main" id="{F7A0E8E8-A658-41B7-B689-948C64CAC8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265"/>
          <a:stretch/>
        </p:blipFill>
        <p:spPr>
          <a:xfrm>
            <a:off x="0" y="0"/>
            <a:ext cx="7139760" cy="66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53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ast rubrik Light Marine"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B159C0-4E51-44EA-B024-1D654832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sv-SE"/>
          </a:p>
        </p:txBody>
      </p:sp>
      <p:sp>
        <p:nvSpPr>
          <p:cNvPr id="13" name="Platshållare för sidfot 12">
            <a:extLst>
              <a:ext uri="{FF2B5EF4-FFF2-40B4-BE49-F238E27FC236}">
                <a16:creationId xmlns:a16="http://schemas.microsoft.com/office/drawing/2014/main" id="{0FA1F21B-2D3F-4927-8181-4F5280FF13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4" name="Platshållare för bildnummer 13">
            <a:extLst>
              <a:ext uri="{FF2B5EF4-FFF2-40B4-BE49-F238E27FC236}">
                <a16:creationId xmlns:a16="http://schemas.microsoft.com/office/drawing/2014/main" id="{2C71D847-D3A1-4670-A16E-00E50C0D11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Underrubrik 2">
            <a:extLst>
              <a:ext uri="{FF2B5EF4-FFF2-40B4-BE49-F238E27FC236}">
                <a16:creationId xmlns:a16="http://schemas.microsoft.com/office/drawing/2014/main" id="{7C4ED12F-9493-4AAE-A67F-E31E71B889F3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255999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389323CA-BB73-4FAF-ABAC-AE570E96DD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  <p:pic>
        <p:nvPicPr>
          <p:cNvPr id="9" name="Graphic 11">
            <a:extLst>
              <a:ext uri="{FF2B5EF4-FFF2-40B4-BE49-F238E27FC236}">
                <a16:creationId xmlns:a16="http://schemas.microsoft.com/office/drawing/2014/main" id="{824182E5-787B-4F07-986E-BD195908D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265"/>
          <a:stretch/>
        </p:blipFill>
        <p:spPr>
          <a:xfrm>
            <a:off x="0" y="0"/>
            <a:ext cx="7139760" cy="66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167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ast rubrik Mar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B159C0-4E51-44EA-B024-1D654832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sv-SE"/>
          </a:p>
        </p:txBody>
      </p:sp>
      <p:sp>
        <p:nvSpPr>
          <p:cNvPr id="13" name="Platshållare för sidfot 12">
            <a:extLst>
              <a:ext uri="{FF2B5EF4-FFF2-40B4-BE49-F238E27FC236}">
                <a16:creationId xmlns:a16="http://schemas.microsoft.com/office/drawing/2014/main" id="{0FA1F21B-2D3F-4927-8181-4F5280FF13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4" name="Platshållare för bildnummer 13">
            <a:extLst>
              <a:ext uri="{FF2B5EF4-FFF2-40B4-BE49-F238E27FC236}">
                <a16:creationId xmlns:a16="http://schemas.microsoft.com/office/drawing/2014/main" id="{2C71D847-D3A1-4670-A16E-00E50C0D11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Underrubrik 2">
            <a:extLst>
              <a:ext uri="{FF2B5EF4-FFF2-40B4-BE49-F238E27FC236}">
                <a16:creationId xmlns:a16="http://schemas.microsoft.com/office/drawing/2014/main" id="{7C4ED12F-9493-4AAE-A67F-E31E71B889F3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255999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pic>
        <p:nvPicPr>
          <p:cNvPr id="4" name="Bild 3">
            <a:extLst>
              <a:ext uri="{FF2B5EF4-FFF2-40B4-BE49-F238E27FC236}">
                <a16:creationId xmlns:a16="http://schemas.microsoft.com/office/drawing/2014/main" id="{AE5F93B9-2C9B-4884-9D57-BEB09445C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  <p:pic>
        <p:nvPicPr>
          <p:cNvPr id="8" name="Graphic 11">
            <a:extLst>
              <a:ext uri="{FF2B5EF4-FFF2-40B4-BE49-F238E27FC236}">
                <a16:creationId xmlns:a16="http://schemas.microsoft.com/office/drawing/2014/main" id="{FEA76978-AB48-40FD-9EA4-CFE3FB9DA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265"/>
          <a:stretch/>
        </p:blipFill>
        <p:spPr>
          <a:xfrm>
            <a:off x="0" y="0"/>
            <a:ext cx="7139760" cy="66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246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988DDC6-8684-403D-8BCE-BAC6C74EC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4EB8A90-5461-47E3-BFD8-38800DEB8D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7311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tsi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3FA9A5-34A0-47B3-B4B9-D66A9DF05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6" y="889907"/>
            <a:ext cx="5256000" cy="1080000"/>
          </a:xfrm>
        </p:spPr>
        <p:txBody>
          <a:bodyPr anchor="t" anchorCtr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sv-SE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DDAAFCB8-0B57-4829-B66F-C95093A4F9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000" y="540000"/>
            <a:ext cx="5256000" cy="252000"/>
          </a:xfrm>
        </p:spPr>
        <p:txBody>
          <a:bodyPr anchor="b" anchorCtr="0">
            <a:noAutofit/>
          </a:bodyPr>
          <a:lstStyle>
            <a:lvl1pPr marL="0" indent="0">
              <a:buNone/>
              <a:defRPr sz="1000" cap="all" spc="4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Presentationens namn</a:t>
            </a:r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D6F3F173-D176-4054-8D14-23F208ED5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7526" y="6109250"/>
            <a:ext cx="1484919" cy="576000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CDD8D350-827E-4559-8429-CA9324A8FD1A}"/>
              </a:ext>
            </a:extLst>
          </p:cNvPr>
          <p:cNvSpPr txBox="1"/>
          <p:nvPr userDrawn="1"/>
        </p:nvSpPr>
        <p:spPr>
          <a:xfrm>
            <a:off x="466726" y="6493563"/>
            <a:ext cx="5256000" cy="1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600" cap="all" baseline="0">
                <a:solidFill>
                  <a:schemeClr val="bg1"/>
                </a:solidFill>
              </a:rPr>
              <a:t>COPYRIGHT © 2021 OMEGAPOINT. ALL RIGHTS RESERVED </a:t>
            </a:r>
          </a:p>
          <a:p>
            <a:pPr marL="0" indent="0" algn="l">
              <a:spcBef>
                <a:spcPts val="600"/>
              </a:spcBef>
              <a:buFont typeface="Arial" panose="020B0604020202020204" pitchFamily="34" charset="0"/>
              <a:buNone/>
            </a:pPr>
            <a:endParaRPr lang="sv-SE" sz="600" cap="all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0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82080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684000"/>
            <a:ext cx="8208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12" name="Platshållare för sidfot 11">
            <a:extLst>
              <a:ext uri="{FF2B5EF4-FFF2-40B4-BE49-F238E27FC236}">
                <a16:creationId xmlns:a16="http://schemas.microsoft.com/office/drawing/2014/main" id="{19F04D0F-3C27-498C-8BE4-B4BCA11A72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13" name="Platshållare för bildnummer 12">
            <a:extLst>
              <a:ext uri="{FF2B5EF4-FFF2-40B4-BE49-F238E27FC236}">
                <a16:creationId xmlns:a16="http://schemas.microsoft.com/office/drawing/2014/main" id="{F18DE4C0-3C25-4A66-8003-CE3C76C0A2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923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och innehåll - Light Marine"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8208000" cy="3924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684000"/>
            <a:ext cx="8208000" cy="108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12" name="Platshållare för sidfot 11">
            <a:extLst>
              <a:ext uri="{FF2B5EF4-FFF2-40B4-BE49-F238E27FC236}">
                <a16:creationId xmlns:a16="http://schemas.microsoft.com/office/drawing/2014/main" id="{19F04D0F-3C27-498C-8BE4-B4BCA11A72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3" name="Platshållare för bildnummer 12">
            <a:extLst>
              <a:ext uri="{FF2B5EF4-FFF2-40B4-BE49-F238E27FC236}">
                <a16:creationId xmlns:a16="http://schemas.microsoft.com/office/drawing/2014/main" id="{F18DE4C0-3C25-4A66-8003-CE3C76C0A2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1646652D-D309-4126-9C7D-1127F16B5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2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och innehåll - Mar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8208000" cy="392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684000"/>
            <a:ext cx="8208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12" name="Platshållare för sidfot 11">
            <a:extLst>
              <a:ext uri="{FF2B5EF4-FFF2-40B4-BE49-F238E27FC236}">
                <a16:creationId xmlns:a16="http://schemas.microsoft.com/office/drawing/2014/main" id="{19F04D0F-3C27-498C-8BE4-B4BCA11A72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3" name="Platshållare för bildnummer 12">
            <a:extLst>
              <a:ext uri="{FF2B5EF4-FFF2-40B4-BE49-F238E27FC236}">
                <a16:creationId xmlns:a16="http://schemas.microsoft.com/office/drawing/2014/main" id="{F18DE4C0-3C25-4A66-8003-CE3C76C0A2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81A1262F-A80B-434D-ABE6-59BFABE94A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5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 (b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10882800" cy="3924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/>
          <a:p>
            <a:r>
              <a:rPr lang="sv-SE" dirty="0"/>
              <a:t>Klicka för att lägga till rubrik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E76B191-8431-4C52-BFD1-4E3024B60A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52526CB8-D6DD-4297-B50E-AF1DF3C15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686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och innehåll (bred) - Light Marine"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10882800" cy="3924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E76B191-8431-4C52-BFD1-4E3024B60A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52526CB8-D6DD-4297-B50E-AF1DF3C15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87B816EC-6091-4858-A4D7-28E2C2FB0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1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och innehåll (bred) - Mar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10882800" cy="392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sv-SE"/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för att lägga till rubrik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E76B191-8431-4C52-BFD1-4E3024B60A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52526CB8-D6DD-4297-B50E-AF1DF3C15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2A10C97D-E5F5-4390-9FF6-0D9860913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24DF53A-09C2-4A0D-976F-30BB45E0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684000"/>
            <a:ext cx="8208000" cy="10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7148A5C-CAB5-4B84-A942-9C3B772F4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2160000"/>
            <a:ext cx="10880064" cy="392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sidfot 9">
            <a:extLst>
              <a:ext uri="{FF2B5EF4-FFF2-40B4-BE49-F238E27FC236}">
                <a16:creationId xmlns:a16="http://schemas.microsoft.com/office/drawing/2014/main" id="{BDBB1B2A-44B2-434A-81A9-7B81A79F2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3371" y="6575008"/>
            <a:ext cx="360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cap="all" spc="40" baseline="0">
                <a:solidFill>
                  <a:schemeClr val="tx1"/>
                </a:solidFill>
              </a:defRPr>
            </a:lvl1pPr>
          </a:lstStyle>
          <a:p>
            <a:r>
              <a:rPr lang="sv-SE"/>
              <a:t>Namn på presentationen</a:t>
            </a:r>
          </a:p>
        </p:txBody>
      </p:sp>
      <p:sp>
        <p:nvSpPr>
          <p:cNvPr id="11" name="Platshållare för bildnummer 10">
            <a:extLst>
              <a:ext uri="{FF2B5EF4-FFF2-40B4-BE49-F238E27FC236}">
                <a16:creationId xmlns:a16="http://schemas.microsoft.com/office/drawing/2014/main" id="{7F9B82B0-DBB3-49D7-B2D0-4707E7438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36000" y="6575008"/>
            <a:ext cx="72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5B83FFC4-5075-4ED9-8ECC-57AA722E46AF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340000" y="6282000"/>
            <a:ext cx="684000" cy="4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9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649" r:id="rId3"/>
    <p:sldLayoutId id="2147483701" r:id="rId4"/>
    <p:sldLayoutId id="2147483713" r:id="rId5"/>
    <p:sldLayoutId id="2147483714" r:id="rId6"/>
    <p:sldLayoutId id="2147483702" r:id="rId7"/>
    <p:sldLayoutId id="2147483715" r:id="rId8"/>
    <p:sldLayoutId id="2147483716" r:id="rId9"/>
    <p:sldLayoutId id="2147483722" r:id="rId10"/>
    <p:sldLayoutId id="2147483723" r:id="rId11"/>
    <p:sldLayoutId id="2147483724" r:id="rId12"/>
    <p:sldLayoutId id="2147483695" r:id="rId13"/>
    <p:sldLayoutId id="2147483717" r:id="rId14"/>
    <p:sldLayoutId id="2147483718" r:id="rId15"/>
    <p:sldLayoutId id="2147483694" r:id="rId16"/>
    <p:sldLayoutId id="2147483693" r:id="rId17"/>
    <p:sldLayoutId id="2147483692" r:id="rId18"/>
    <p:sldLayoutId id="2147483697" r:id="rId19"/>
    <p:sldLayoutId id="2147483698" r:id="rId20"/>
    <p:sldLayoutId id="2147483703" r:id="rId21"/>
    <p:sldLayoutId id="2147483704" r:id="rId22"/>
    <p:sldLayoutId id="2147483729" r:id="rId23"/>
    <p:sldLayoutId id="2147483725" r:id="rId24"/>
    <p:sldLayoutId id="2147483726" r:id="rId25"/>
    <p:sldLayoutId id="2147483727" r:id="rId26"/>
    <p:sldLayoutId id="2147483728" r:id="rId27"/>
    <p:sldLayoutId id="2147483705" r:id="rId28"/>
    <p:sldLayoutId id="2147483708" r:id="rId29"/>
    <p:sldLayoutId id="2147483710" r:id="rId30"/>
    <p:sldLayoutId id="2147483720" r:id="rId31"/>
    <p:sldLayoutId id="2147483721" r:id="rId32"/>
    <p:sldLayoutId id="2147483654" r:id="rId33"/>
    <p:sldLayoutId id="2147483707" r:id="rId34"/>
    <p:sldLayoutId id="2147483719" r:id="rId35"/>
    <p:sldLayoutId id="2147483655" r:id="rId36"/>
    <p:sldLayoutId id="214748371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415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Calibri" panose="020F050202020403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76213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Calibri" panose="020F050202020403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Calibri" panose="020F050202020403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12600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Calibri" panose="020F050202020403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94" userDrawn="1">
          <p15:clr>
            <a:srgbClr val="F26B43"/>
          </p15:clr>
        </p15:guide>
        <p15:guide id="4" pos="7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Fixture/AutoFixture" TargetMode="External"/><Relationship Id="rId2" Type="http://schemas.openxmlformats.org/officeDocument/2006/relationships/hyperlink" Target="https://github.com/RasicN/random-test-values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devlooped/moq" TargetMode="External"/><Relationship Id="rId7" Type="http://schemas.openxmlformats.org/officeDocument/2006/relationships/hyperlink" Target="https://www.nuget.org/packages/RhinoMock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telerik.com/products/mocking.aspx" TargetMode="External"/><Relationship Id="rId5" Type="http://schemas.openxmlformats.org/officeDocument/2006/relationships/hyperlink" Target="https://fakeiteasy.github.io/" TargetMode="External"/><Relationship Id="rId4" Type="http://schemas.openxmlformats.org/officeDocument/2006/relationships/hyperlink" Target="https://nsubstitute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F12D484-DFC6-44B3-5F39-CC602E7D89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r>
              <a:rPr lang="en-US" dirty="0" err="1"/>
              <a:t>dfbs</a:t>
            </a:r>
            <a:endParaRPr lang="en-US" dirty="0"/>
          </a:p>
        </p:txBody>
      </p:sp>
      <p:sp>
        <p:nvSpPr>
          <p:cNvPr id="3" name="Platshållare för bild 1">
            <a:extLst>
              <a:ext uri="{FF2B5EF4-FFF2-40B4-BE49-F238E27FC236}">
                <a16:creationId xmlns:a16="http://schemas.microsoft.com/office/drawing/2014/main" id="{0E73FE67-3705-4AC0-C6E0-31B3243DC159}"/>
              </a:ext>
            </a:extLst>
          </p:cNvPr>
          <p:cNvSpPr txBox="1">
            <a:spLocks/>
          </p:cNvSpPr>
          <p:nvPr/>
        </p:nvSpPr>
        <p:spPr>
          <a:xfrm>
            <a:off x="-96688" y="44624"/>
            <a:ext cx="12191998" cy="6857999"/>
          </a:xfrm>
          <a:custGeom>
            <a:avLst/>
            <a:gdLst>
              <a:gd name="connsiteX0" fmla="*/ 8060937 w 12191998"/>
              <a:gd name="connsiteY0" fmla="*/ 3903353 h 6857999"/>
              <a:gd name="connsiteX1" fmla="*/ 7823388 w 12191998"/>
              <a:gd name="connsiteY1" fmla="*/ 4114458 h 6857999"/>
              <a:gd name="connsiteX2" fmla="*/ 8060937 w 12191998"/>
              <a:gd name="connsiteY2" fmla="*/ 4325564 h 6857999"/>
              <a:gd name="connsiteX3" fmla="*/ 8298486 w 12191998"/>
              <a:gd name="connsiteY3" fmla="*/ 4114458 h 6857999"/>
              <a:gd name="connsiteX4" fmla="*/ 8060937 w 12191998"/>
              <a:gd name="connsiteY4" fmla="*/ 3903353 h 6857999"/>
              <a:gd name="connsiteX5" fmla="*/ 4852282 w 12191998"/>
              <a:gd name="connsiteY5" fmla="*/ 3614252 h 6857999"/>
              <a:gd name="connsiteX6" fmla="*/ 5114061 w 12191998"/>
              <a:gd name="connsiteY6" fmla="*/ 3852797 h 6857999"/>
              <a:gd name="connsiteX7" fmla="*/ 4852282 w 12191998"/>
              <a:gd name="connsiteY7" fmla="*/ 4091120 h 6857999"/>
              <a:gd name="connsiteX8" fmla="*/ 4590612 w 12191998"/>
              <a:gd name="connsiteY8" fmla="*/ 3852797 h 6857999"/>
              <a:gd name="connsiteX9" fmla="*/ 4852282 w 12191998"/>
              <a:gd name="connsiteY9" fmla="*/ 3614252 h 6857999"/>
              <a:gd name="connsiteX10" fmla="*/ 3700054 w 12191998"/>
              <a:gd name="connsiteY10" fmla="*/ 3600533 h 6857999"/>
              <a:gd name="connsiteX11" fmla="*/ 3961391 w 12191998"/>
              <a:gd name="connsiteY11" fmla="*/ 3832881 h 6857999"/>
              <a:gd name="connsiteX12" fmla="*/ 3700054 w 12191998"/>
              <a:gd name="connsiteY12" fmla="*/ 4065230 h 6857999"/>
              <a:gd name="connsiteX13" fmla="*/ 3438605 w 12191998"/>
              <a:gd name="connsiteY13" fmla="*/ 3832881 h 6857999"/>
              <a:gd name="connsiteX14" fmla="*/ 3700054 w 12191998"/>
              <a:gd name="connsiteY14" fmla="*/ 3600533 h 6857999"/>
              <a:gd name="connsiteX15" fmla="*/ 5545898 w 12191998"/>
              <a:gd name="connsiteY15" fmla="*/ 3384781 h 6857999"/>
              <a:gd name="connsiteX16" fmla="*/ 5525318 w 12191998"/>
              <a:gd name="connsiteY16" fmla="*/ 3397062 h 6857999"/>
              <a:gd name="connsiteX17" fmla="*/ 5515140 w 12191998"/>
              <a:gd name="connsiteY17" fmla="*/ 3425941 h 6857999"/>
              <a:gd name="connsiteX18" fmla="*/ 5515140 w 12191998"/>
              <a:gd name="connsiteY18" fmla="*/ 4279987 h 6857999"/>
              <a:gd name="connsiteX19" fmla="*/ 5525539 w 12191998"/>
              <a:gd name="connsiteY19" fmla="*/ 4295477 h 6857999"/>
              <a:gd name="connsiteX20" fmla="*/ 5545124 w 12191998"/>
              <a:gd name="connsiteY20" fmla="*/ 4303886 h 6857999"/>
              <a:gd name="connsiteX21" fmla="*/ 5805686 w 12191998"/>
              <a:gd name="connsiteY21" fmla="*/ 4303886 h 6857999"/>
              <a:gd name="connsiteX22" fmla="*/ 5825712 w 12191998"/>
              <a:gd name="connsiteY22" fmla="*/ 4291826 h 6857999"/>
              <a:gd name="connsiteX23" fmla="*/ 5831797 w 12191998"/>
              <a:gd name="connsiteY23" fmla="*/ 4280872 h 6857999"/>
              <a:gd name="connsiteX24" fmla="*/ 5831797 w 12191998"/>
              <a:gd name="connsiteY24" fmla="*/ 3413438 h 6857999"/>
              <a:gd name="connsiteX25" fmla="*/ 5819627 w 12191998"/>
              <a:gd name="connsiteY25" fmla="*/ 3393412 h 6857999"/>
              <a:gd name="connsiteX26" fmla="*/ 5799379 w 12191998"/>
              <a:gd name="connsiteY26" fmla="*/ 3384781 h 6857999"/>
              <a:gd name="connsiteX27" fmla="*/ 3711782 w 12191998"/>
              <a:gd name="connsiteY27" fmla="*/ 3369844 h 6857999"/>
              <a:gd name="connsiteX28" fmla="*/ 3408621 w 12191998"/>
              <a:gd name="connsiteY28" fmla="*/ 3494095 h 6857999"/>
              <a:gd name="connsiteX29" fmla="*/ 3404307 w 12191998"/>
              <a:gd name="connsiteY29" fmla="*/ 3494095 h 6857999"/>
              <a:gd name="connsiteX30" fmla="*/ 3404307 w 12191998"/>
              <a:gd name="connsiteY30" fmla="*/ 3398390 h 6857999"/>
              <a:gd name="connsiteX31" fmla="*/ 3393243 w 12191998"/>
              <a:gd name="connsiteY31" fmla="*/ 3381240 h 6857999"/>
              <a:gd name="connsiteX32" fmla="*/ 3374987 w 12191998"/>
              <a:gd name="connsiteY32" fmla="*/ 3373052 h 6857999"/>
              <a:gd name="connsiteX33" fmla="*/ 3136664 w 12191998"/>
              <a:gd name="connsiteY33" fmla="*/ 3373052 h 6857999"/>
              <a:gd name="connsiteX34" fmla="*/ 3117633 w 12191998"/>
              <a:gd name="connsiteY34" fmla="*/ 3384780 h 6857999"/>
              <a:gd name="connsiteX35" fmla="*/ 3110331 w 12191998"/>
              <a:gd name="connsiteY35" fmla="*/ 3399828 h 6857999"/>
              <a:gd name="connsiteX36" fmla="*/ 3110331 w 12191998"/>
              <a:gd name="connsiteY36" fmla="*/ 4623088 h 6857999"/>
              <a:gd name="connsiteX37" fmla="*/ 3122170 w 12191998"/>
              <a:gd name="connsiteY37" fmla="*/ 4642340 h 6857999"/>
              <a:gd name="connsiteX38" fmla="*/ 3132570 w 12191998"/>
              <a:gd name="connsiteY38" fmla="*/ 4648093 h 6857999"/>
              <a:gd name="connsiteX39" fmla="*/ 3391805 w 12191998"/>
              <a:gd name="connsiteY39" fmla="*/ 4648093 h 6857999"/>
              <a:gd name="connsiteX40" fmla="*/ 3405302 w 12191998"/>
              <a:gd name="connsiteY40" fmla="*/ 4638688 h 6857999"/>
              <a:gd name="connsiteX41" fmla="*/ 3409839 w 12191998"/>
              <a:gd name="connsiteY41" fmla="*/ 4631276 h 6857999"/>
              <a:gd name="connsiteX42" fmla="*/ 3409839 w 12191998"/>
              <a:gd name="connsiteY42" fmla="*/ 4193796 h 6857999"/>
              <a:gd name="connsiteX43" fmla="*/ 3413933 w 12191998"/>
              <a:gd name="connsiteY43" fmla="*/ 4193796 h 6857999"/>
              <a:gd name="connsiteX44" fmla="*/ 3749400 w 12191998"/>
              <a:gd name="connsiteY44" fmla="*/ 4315503 h 6857999"/>
              <a:gd name="connsiteX45" fmla="*/ 4233016 w 12191998"/>
              <a:gd name="connsiteY45" fmla="*/ 3825690 h 6857999"/>
              <a:gd name="connsiteX46" fmla="*/ 3711782 w 12191998"/>
              <a:gd name="connsiteY46" fmla="*/ 3369844 h 6857999"/>
              <a:gd name="connsiteX47" fmla="*/ 6613705 w 12191998"/>
              <a:gd name="connsiteY47" fmla="*/ 3362099 h 6857999"/>
              <a:gd name="connsiteX48" fmla="*/ 6316299 w 12191998"/>
              <a:gd name="connsiteY48" fmla="*/ 3492103 h 6857999"/>
              <a:gd name="connsiteX49" fmla="*/ 6303907 w 12191998"/>
              <a:gd name="connsiteY49" fmla="*/ 3501176 h 6857999"/>
              <a:gd name="connsiteX50" fmla="*/ 6300035 w 12191998"/>
              <a:gd name="connsiteY50" fmla="*/ 3489337 h 6857999"/>
              <a:gd name="connsiteX51" fmla="*/ 6300035 w 12191998"/>
              <a:gd name="connsiteY51" fmla="*/ 3410672 h 6857999"/>
              <a:gd name="connsiteX52" fmla="*/ 6288970 w 12191998"/>
              <a:gd name="connsiteY52" fmla="*/ 3393743 h 6857999"/>
              <a:gd name="connsiteX53" fmla="*/ 6268723 w 12191998"/>
              <a:gd name="connsiteY53" fmla="*/ 3385112 h 6857999"/>
              <a:gd name="connsiteX54" fmla="*/ 6009820 w 12191998"/>
              <a:gd name="connsiteY54" fmla="*/ 3385112 h 6857999"/>
              <a:gd name="connsiteX55" fmla="*/ 5994109 w 12191998"/>
              <a:gd name="connsiteY55" fmla="*/ 3395624 h 6857999"/>
              <a:gd name="connsiteX56" fmla="*/ 5986365 w 12191998"/>
              <a:gd name="connsiteY56" fmla="*/ 3412331 h 6857999"/>
              <a:gd name="connsiteX57" fmla="*/ 5986365 w 12191998"/>
              <a:gd name="connsiteY57" fmla="*/ 4277884 h 6857999"/>
              <a:gd name="connsiteX58" fmla="*/ 5998424 w 12191998"/>
              <a:gd name="connsiteY58" fmla="*/ 4297579 h 6857999"/>
              <a:gd name="connsiteX59" fmla="*/ 6011259 w 12191998"/>
              <a:gd name="connsiteY59" fmla="*/ 4304217 h 6857999"/>
              <a:gd name="connsiteX60" fmla="*/ 6291183 w 12191998"/>
              <a:gd name="connsiteY60" fmla="*/ 4304217 h 6857999"/>
              <a:gd name="connsiteX61" fmla="*/ 6306452 w 12191998"/>
              <a:gd name="connsiteY61" fmla="*/ 4293927 h 6857999"/>
              <a:gd name="connsiteX62" fmla="*/ 6313201 w 12191998"/>
              <a:gd name="connsiteY62" fmla="*/ 4280872 h 6857999"/>
              <a:gd name="connsiteX63" fmla="*/ 6313201 w 12191998"/>
              <a:gd name="connsiteY63" fmla="*/ 3846269 h 6857999"/>
              <a:gd name="connsiteX64" fmla="*/ 6509148 w 12191998"/>
              <a:gd name="connsiteY64" fmla="*/ 3611708 h 6857999"/>
              <a:gd name="connsiteX65" fmla="*/ 6679095 w 12191998"/>
              <a:gd name="connsiteY65" fmla="*/ 3853793 h 6857999"/>
              <a:gd name="connsiteX66" fmla="*/ 6679095 w 12191998"/>
              <a:gd name="connsiteY66" fmla="*/ 4279433 h 6857999"/>
              <a:gd name="connsiteX67" fmla="*/ 6690159 w 12191998"/>
              <a:gd name="connsiteY67" fmla="*/ 4295477 h 6857999"/>
              <a:gd name="connsiteX68" fmla="*/ 6709743 w 12191998"/>
              <a:gd name="connsiteY68" fmla="*/ 4303885 h 6857999"/>
              <a:gd name="connsiteX69" fmla="*/ 6978271 w 12191998"/>
              <a:gd name="connsiteY69" fmla="*/ 4303885 h 6857999"/>
              <a:gd name="connsiteX70" fmla="*/ 6998187 w 12191998"/>
              <a:gd name="connsiteY70" fmla="*/ 4291825 h 6857999"/>
              <a:gd name="connsiteX71" fmla="*/ 7005821 w 12191998"/>
              <a:gd name="connsiteY71" fmla="*/ 4273680 h 6857999"/>
              <a:gd name="connsiteX72" fmla="*/ 7005821 w 12191998"/>
              <a:gd name="connsiteY72" fmla="*/ 3797034 h 6857999"/>
              <a:gd name="connsiteX73" fmla="*/ 6613705 w 12191998"/>
              <a:gd name="connsiteY73" fmla="*/ 3362099 h 6857999"/>
              <a:gd name="connsiteX74" fmla="*/ 4852282 w 12191998"/>
              <a:gd name="connsiteY74" fmla="*/ 3358337 h 6857999"/>
              <a:gd name="connsiteX75" fmla="*/ 4296637 w 12191998"/>
              <a:gd name="connsiteY75" fmla="*/ 3853792 h 6857999"/>
              <a:gd name="connsiteX76" fmla="*/ 4852282 w 12191998"/>
              <a:gd name="connsiteY76" fmla="*/ 4347146 h 6857999"/>
              <a:gd name="connsiteX77" fmla="*/ 5406157 w 12191998"/>
              <a:gd name="connsiteY77" fmla="*/ 3846380 h 6857999"/>
              <a:gd name="connsiteX78" fmla="*/ 4852282 w 12191998"/>
              <a:gd name="connsiteY78" fmla="*/ 3358337 h 6857999"/>
              <a:gd name="connsiteX79" fmla="*/ 8738836 w 12191998"/>
              <a:gd name="connsiteY79" fmla="*/ 2804914 h 6857999"/>
              <a:gd name="connsiteX80" fmla="*/ 8829979 w 12191998"/>
              <a:gd name="connsiteY80" fmla="*/ 2805127 h 6857999"/>
              <a:gd name="connsiteX81" fmla="*/ 8887292 w 12191998"/>
              <a:gd name="connsiteY81" fmla="*/ 2825596 h 6857999"/>
              <a:gd name="connsiteX82" fmla="*/ 8909088 w 12191998"/>
              <a:gd name="connsiteY82" fmla="*/ 2869189 h 6857999"/>
              <a:gd name="connsiteX83" fmla="*/ 8662356 w 12191998"/>
              <a:gd name="connsiteY83" fmla="*/ 3038029 h 6857999"/>
              <a:gd name="connsiteX84" fmla="*/ 8507457 w 12191998"/>
              <a:gd name="connsiteY84" fmla="*/ 2937898 h 6857999"/>
              <a:gd name="connsiteX85" fmla="*/ 8738836 w 12191998"/>
              <a:gd name="connsiteY85" fmla="*/ 2804914 h 6857999"/>
              <a:gd name="connsiteX86" fmla="*/ 7568769 w 12191998"/>
              <a:gd name="connsiteY86" fmla="*/ 2505065 h 6857999"/>
              <a:gd name="connsiteX87" fmla="*/ 7834310 w 12191998"/>
              <a:gd name="connsiteY87" fmla="*/ 2749917 h 6857999"/>
              <a:gd name="connsiteX88" fmla="*/ 7588573 w 12191998"/>
              <a:gd name="connsiteY88" fmla="*/ 2985917 h 6857999"/>
              <a:gd name="connsiteX89" fmla="*/ 7346156 w 12191998"/>
              <a:gd name="connsiteY89" fmla="*/ 2742504 h 6857999"/>
              <a:gd name="connsiteX90" fmla="*/ 7568769 w 12191998"/>
              <a:gd name="connsiteY90" fmla="*/ 2505065 h 6857999"/>
              <a:gd name="connsiteX91" fmla="*/ 3550908 w 12191998"/>
              <a:gd name="connsiteY91" fmla="*/ 2497320 h 6857999"/>
              <a:gd name="connsiteX92" fmla="*/ 3812577 w 12191998"/>
              <a:gd name="connsiteY92" fmla="*/ 2735754 h 6857999"/>
              <a:gd name="connsiteX93" fmla="*/ 3550908 w 12191998"/>
              <a:gd name="connsiteY93" fmla="*/ 2974188 h 6857999"/>
              <a:gd name="connsiteX94" fmla="*/ 3289239 w 12191998"/>
              <a:gd name="connsiteY94" fmla="*/ 2735754 h 6857999"/>
              <a:gd name="connsiteX95" fmla="*/ 3550908 w 12191998"/>
              <a:gd name="connsiteY95" fmla="*/ 2497320 h 6857999"/>
              <a:gd name="connsiteX96" fmla="*/ 6489786 w 12191998"/>
              <a:gd name="connsiteY96" fmla="*/ 2470213 h 6857999"/>
              <a:gd name="connsiteX97" fmla="*/ 6688942 w 12191998"/>
              <a:gd name="connsiteY97" fmla="*/ 2622457 h 6857999"/>
              <a:gd name="connsiteX98" fmla="*/ 6684074 w 12191998"/>
              <a:gd name="connsiteY98" fmla="*/ 2638279 h 6857999"/>
              <a:gd name="connsiteX99" fmla="*/ 6668030 w 12191998"/>
              <a:gd name="connsiteY99" fmla="*/ 2644696 h 6857999"/>
              <a:gd name="connsiteX100" fmla="*/ 6272153 w 12191998"/>
              <a:gd name="connsiteY100" fmla="*/ 2644696 h 6857999"/>
              <a:gd name="connsiteX101" fmla="*/ 6261088 w 12191998"/>
              <a:gd name="connsiteY101" fmla="*/ 2640159 h 6857999"/>
              <a:gd name="connsiteX102" fmla="*/ 6261752 w 12191998"/>
              <a:gd name="connsiteY102" fmla="*/ 2624891 h 6857999"/>
              <a:gd name="connsiteX103" fmla="*/ 6489786 w 12191998"/>
              <a:gd name="connsiteY103" fmla="*/ 2470213 h 6857999"/>
              <a:gd name="connsiteX104" fmla="*/ 7508579 w 12191998"/>
              <a:gd name="connsiteY104" fmla="*/ 2283892 h 6857999"/>
              <a:gd name="connsiteX105" fmla="*/ 7096215 w 12191998"/>
              <a:gd name="connsiteY105" fmla="*/ 2749474 h 6857999"/>
              <a:gd name="connsiteX106" fmla="*/ 7544206 w 12191998"/>
              <a:gd name="connsiteY106" fmla="*/ 3210963 h 6857999"/>
              <a:gd name="connsiteX107" fmla="*/ 7824130 w 12191998"/>
              <a:gd name="connsiteY107" fmla="*/ 3114261 h 6857999"/>
              <a:gd name="connsiteX108" fmla="*/ 7835195 w 12191998"/>
              <a:gd name="connsiteY108" fmla="*/ 3111384 h 6857999"/>
              <a:gd name="connsiteX109" fmla="*/ 7841944 w 12191998"/>
              <a:gd name="connsiteY109" fmla="*/ 3124218 h 6857999"/>
              <a:gd name="connsiteX110" fmla="*/ 7841944 w 12191998"/>
              <a:gd name="connsiteY110" fmla="*/ 3187948 h 6857999"/>
              <a:gd name="connsiteX111" fmla="*/ 7642788 w 12191998"/>
              <a:gd name="connsiteY111" fmla="*/ 3405803 h 6857999"/>
              <a:gd name="connsiteX112" fmla="*/ 7592999 w 12191998"/>
              <a:gd name="connsiteY112" fmla="*/ 3406357 h 6857999"/>
              <a:gd name="connsiteX113" fmla="*/ 7520196 w 12191998"/>
              <a:gd name="connsiteY113" fmla="*/ 3406357 h 6857999"/>
              <a:gd name="connsiteX114" fmla="*/ 7503822 w 12191998"/>
              <a:gd name="connsiteY114" fmla="*/ 3402262 h 6857999"/>
              <a:gd name="connsiteX115" fmla="*/ 7496077 w 12191998"/>
              <a:gd name="connsiteY115" fmla="*/ 3373054 h 6857999"/>
              <a:gd name="connsiteX116" fmla="*/ 7496077 w 12191998"/>
              <a:gd name="connsiteY116" fmla="*/ 3309988 h 6857999"/>
              <a:gd name="connsiteX117" fmla="*/ 7489217 w 12191998"/>
              <a:gd name="connsiteY117" fmla="*/ 3293613 h 6857999"/>
              <a:gd name="connsiteX118" fmla="*/ 7461888 w 12191998"/>
              <a:gd name="connsiteY118" fmla="*/ 3280004 h 6857999"/>
              <a:gd name="connsiteX119" fmla="*/ 7202211 w 12191998"/>
              <a:gd name="connsiteY119" fmla="*/ 3280004 h 6857999"/>
              <a:gd name="connsiteX120" fmla="*/ 7182185 w 12191998"/>
              <a:gd name="connsiteY120" fmla="*/ 3289961 h 6857999"/>
              <a:gd name="connsiteX121" fmla="*/ 7170014 w 12191998"/>
              <a:gd name="connsiteY121" fmla="*/ 3313638 h 6857999"/>
              <a:gd name="connsiteX122" fmla="*/ 7170014 w 12191998"/>
              <a:gd name="connsiteY122" fmla="*/ 3387216 h 6857999"/>
              <a:gd name="connsiteX123" fmla="*/ 7165699 w 12191998"/>
              <a:gd name="connsiteY123" fmla="*/ 3398279 h 6857999"/>
              <a:gd name="connsiteX124" fmla="*/ 7147554 w 12191998"/>
              <a:gd name="connsiteY124" fmla="*/ 3406024 h 6857999"/>
              <a:gd name="connsiteX125" fmla="*/ 7067448 w 12191998"/>
              <a:gd name="connsiteY125" fmla="*/ 3406024 h 6857999"/>
              <a:gd name="connsiteX126" fmla="*/ 7053176 w 12191998"/>
              <a:gd name="connsiteY126" fmla="*/ 3415650 h 6857999"/>
              <a:gd name="connsiteX127" fmla="*/ 7048307 w 12191998"/>
              <a:gd name="connsiteY127" fmla="*/ 3434681 h 6857999"/>
              <a:gd name="connsiteX128" fmla="*/ 7048307 w 12191998"/>
              <a:gd name="connsiteY128" fmla="*/ 3613146 h 6857999"/>
              <a:gd name="connsiteX129" fmla="*/ 7052844 w 12191998"/>
              <a:gd name="connsiteY129" fmla="*/ 3629521 h 6857999"/>
              <a:gd name="connsiteX130" fmla="*/ 7067448 w 12191998"/>
              <a:gd name="connsiteY130" fmla="*/ 3632951 h 6857999"/>
              <a:gd name="connsiteX131" fmla="*/ 7145673 w 12191998"/>
              <a:gd name="connsiteY131" fmla="*/ 3632951 h 6857999"/>
              <a:gd name="connsiteX132" fmla="*/ 7163928 w 12191998"/>
              <a:gd name="connsiteY132" fmla="*/ 3640475 h 6857999"/>
              <a:gd name="connsiteX133" fmla="*/ 7170014 w 12191998"/>
              <a:gd name="connsiteY133" fmla="*/ 3658620 h 6857999"/>
              <a:gd name="connsiteX134" fmla="*/ 7170014 w 12191998"/>
              <a:gd name="connsiteY134" fmla="*/ 4048745 h 6857999"/>
              <a:gd name="connsiteX135" fmla="*/ 7555602 w 12191998"/>
              <a:gd name="connsiteY135" fmla="*/ 4326788 h 6857999"/>
              <a:gd name="connsiteX136" fmla="*/ 7635707 w 12191998"/>
              <a:gd name="connsiteY136" fmla="*/ 4322916 h 6857999"/>
              <a:gd name="connsiteX137" fmla="*/ 7653852 w 12191998"/>
              <a:gd name="connsiteY137" fmla="*/ 4314950 h 6857999"/>
              <a:gd name="connsiteX138" fmla="*/ 7657946 w 12191998"/>
              <a:gd name="connsiteY138" fmla="*/ 4298464 h 6857999"/>
              <a:gd name="connsiteX139" fmla="*/ 7657946 w 12191998"/>
              <a:gd name="connsiteY139" fmla="*/ 4118117 h 6857999"/>
              <a:gd name="connsiteX140" fmla="*/ 7655512 w 12191998"/>
              <a:gd name="connsiteY140" fmla="*/ 4090789 h 6857999"/>
              <a:gd name="connsiteX141" fmla="*/ 7633383 w 12191998"/>
              <a:gd name="connsiteY141" fmla="*/ 4085478 h 6857999"/>
              <a:gd name="connsiteX142" fmla="*/ 7496630 w 12191998"/>
              <a:gd name="connsiteY142" fmla="*/ 3918187 h 6857999"/>
              <a:gd name="connsiteX143" fmla="*/ 7496630 w 12191998"/>
              <a:gd name="connsiteY143" fmla="*/ 3654859 h 6857999"/>
              <a:gd name="connsiteX144" fmla="*/ 7502604 w 12191998"/>
              <a:gd name="connsiteY144" fmla="*/ 3642135 h 6857999"/>
              <a:gd name="connsiteX145" fmla="*/ 7520860 w 12191998"/>
              <a:gd name="connsiteY145" fmla="*/ 3632509 h 6857999"/>
              <a:gd name="connsiteX146" fmla="*/ 7556819 w 12191998"/>
              <a:gd name="connsiteY146" fmla="*/ 3631956 h 6857999"/>
              <a:gd name="connsiteX147" fmla="*/ 7753541 w 12191998"/>
              <a:gd name="connsiteY147" fmla="*/ 3617904 h 6857999"/>
              <a:gd name="connsiteX148" fmla="*/ 8120320 w 12191998"/>
              <a:gd name="connsiteY148" fmla="*/ 3131078 h 6857999"/>
              <a:gd name="connsiteX149" fmla="*/ 8120320 w 12191998"/>
              <a:gd name="connsiteY149" fmla="*/ 2323390 h 6857999"/>
              <a:gd name="connsiteX150" fmla="*/ 8109256 w 12191998"/>
              <a:gd name="connsiteY150" fmla="*/ 2297943 h 6857999"/>
              <a:gd name="connsiteX151" fmla="*/ 8087127 w 12191998"/>
              <a:gd name="connsiteY151" fmla="*/ 2289645 h 6857999"/>
              <a:gd name="connsiteX152" fmla="*/ 7865843 w 12191998"/>
              <a:gd name="connsiteY152" fmla="*/ 2289645 h 6857999"/>
              <a:gd name="connsiteX153" fmla="*/ 7845816 w 12191998"/>
              <a:gd name="connsiteY153" fmla="*/ 2296062 h 6857999"/>
              <a:gd name="connsiteX154" fmla="*/ 7837187 w 12191998"/>
              <a:gd name="connsiteY154" fmla="*/ 2319739 h 6857999"/>
              <a:gd name="connsiteX155" fmla="*/ 7837187 w 12191998"/>
              <a:gd name="connsiteY155" fmla="*/ 2375835 h 6857999"/>
              <a:gd name="connsiteX156" fmla="*/ 7827450 w 12191998"/>
              <a:gd name="connsiteY156" fmla="*/ 2384022 h 6857999"/>
              <a:gd name="connsiteX157" fmla="*/ 7812071 w 12191998"/>
              <a:gd name="connsiteY157" fmla="*/ 2377053 h 6857999"/>
              <a:gd name="connsiteX158" fmla="*/ 7508579 w 12191998"/>
              <a:gd name="connsiteY158" fmla="*/ 2283892 h 6857999"/>
              <a:gd name="connsiteX159" fmla="*/ 8727746 w 12191998"/>
              <a:gd name="connsiteY159" fmla="*/ 2266521 h 6857999"/>
              <a:gd name="connsiteX160" fmla="*/ 8292812 w 12191998"/>
              <a:gd name="connsiteY160" fmla="*/ 2390329 h 6857999"/>
              <a:gd name="connsiteX161" fmla="*/ 8276436 w 12191998"/>
              <a:gd name="connsiteY161" fmla="*/ 2415888 h 6857999"/>
              <a:gd name="connsiteX162" fmla="*/ 8284956 w 12191998"/>
              <a:gd name="connsiteY162" fmla="*/ 2434808 h 6857999"/>
              <a:gd name="connsiteX163" fmla="*/ 8390398 w 12191998"/>
              <a:gd name="connsiteY163" fmla="*/ 2544122 h 6857999"/>
              <a:gd name="connsiteX164" fmla="*/ 8410424 w 12191998"/>
              <a:gd name="connsiteY164" fmla="*/ 2554522 h 6857999"/>
              <a:gd name="connsiteX165" fmla="*/ 8436867 w 12191998"/>
              <a:gd name="connsiteY165" fmla="*/ 2541577 h 6857999"/>
              <a:gd name="connsiteX166" fmla="*/ 8708384 w 12191998"/>
              <a:gd name="connsiteY166" fmla="*/ 2453063 h 6857999"/>
              <a:gd name="connsiteX167" fmla="*/ 8909642 w 12191998"/>
              <a:gd name="connsiteY167" fmla="*/ 2606081 h 6857999"/>
              <a:gd name="connsiteX168" fmla="*/ 8905880 w 12191998"/>
              <a:gd name="connsiteY168" fmla="*/ 2618916 h 6857999"/>
              <a:gd name="connsiteX169" fmla="*/ 8894816 w 12191998"/>
              <a:gd name="connsiteY169" fmla="*/ 2624116 h 6857999"/>
              <a:gd name="connsiteX170" fmla="*/ 8194340 w 12191998"/>
              <a:gd name="connsiteY170" fmla="*/ 2947524 h 6857999"/>
              <a:gd name="connsiteX171" fmla="*/ 8571187 w 12191998"/>
              <a:gd name="connsiteY171" fmla="*/ 3231210 h 6857999"/>
              <a:gd name="connsiteX172" fmla="*/ 8899462 w 12191998"/>
              <a:gd name="connsiteY172" fmla="*/ 3102533 h 6857999"/>
              <a:gd name="connsiteX173" fmla="*/ 8907318 w 12191998"/>
              <a:gd name="connsiteY173" fmla="*/ 3100099 h 6857999"/>
              <a:gd name="connsiteX174" fmla="*/ 8911080 w 12191998"/>
              <a:gd name="connsiteY174" fmla="*/ 3109393 h 6857999"/>
              <a:gd name="connsiteX175" fmla="*/ 8911080 w 12191998"/>
              <a:gd name="connsiteY175" fmla="*/ 3177217 h 6857999"/>
              <a:gd name="connsiteX176" fmla="*/ 8917829 w 12191998"/>
              <a:gd name="connsiteY176" fmla="*/ 3202775 h 6857999"/>
              <a:gd name="connsiteX177" fmla="*/ 8939958 w 12191998"/>
              <a:gd name="connsiteY177" fmla="*/ 3208528 h 6857999"/>
              <a:gd name="connsiteX178" fmla="*/ 9178392 w 12191998"/>
              <a:gd name="connsiteY178" fmla="*/ 3208528 h 6857999"/>
              <a:gd name="connsiteX179" fmla="*/ 9202290 w 12191998"/>
              <a:gd name="connsiteY179" fmla="*/ 3202554 h 6857999"/>
              <a:gd name="connsiteX180" fmla="*/ 9211584 w 12191998"/>
              <a:gd name="connsiteY180" fmla="*/ 3178323 h 6857999"/>
              <a:gd name="connsiteX181" fmla="*/ 9211584 w 12191998"/>
              <a:gd name="connsiteY181" fmla="*/ 2741176 h 6857999"/>
              <a:gd name="connsiteX182" fmla="*/ 8727746 w 12191998"/>
              <a:gd name="connsiteY182" fmla="*/ 2266521 h 6857999"/>
              <a:gd name="connsiteX183" fmla="*/ 6519770 w 12191998"/>
              <a:gd name="connsiteY183" fmla="*/ 2266521 h 6857999"/>
              <a:gd name="connsiteX184" fmla="*/ 5931597 w 12191998"/>
              <a:gd name="connsiteY184" fmla="*/ 2748810 h 6857999"/>
              <a:gd name="connsiteX185" fmla="*/ 6519770 w 12191998"/>
              <a:gd name="connsiteY185" fmla="*/ 3230988 h 6857999"/>
              <a:gd name="connsiteX186" fmla="*/ 6943862 w 12191998"/>
              <a:gd name="connsiteY186" fmla="*/ 3072328 h 6857999"/>
              <a:gd name="connsiteX187" fmla="*/ 6951828 w 12191998"/>
              <a:gd name="connsiteY187" fmla="*/ 3050974 h 6857999"/>
              <a:gd name="connsiteX188" fmla="*/ 6945742 w 12191998"/>
              <a:gd name="connsiteY188" fmla="*/ 3036369 h 6857999"/>
              <a:gd name="connsiteX189" fmla="*/ 6754663 w 12191998"/>
              <a:gd name="connsiteY189" fmla="*/ 2914663 h 6857999"/>
              <a:gd name="connsiteX190" fmla="*/ 6736408 w 12191998"/>
              <a:gd name="connsiteY190" fmla="*/ 2912118 h 6857999"/>
              <a:gd name="connsiteX191" fmla="*/ 6723684 w 12191998"/>
              <a:gd name="connsiteY191" fmla="*/ 2918978 h 6857999"/>
              <a:gd name="connsiteX192" fmla="*/ 6504501 w 12191998"/>
              <a:gd name="connsiteY192" fmla="*/ 3015347 h 6857999"/>
              <a:gd name="connsiteX193" fmla="*/ 6259318 w 12191998"/>
              <a:gd name="connsiteY193" fmla="*/ 2863989 h 6857999"/>
              <a:gd name="connsiteX194" fmla="*/ 6262195 w 12191998"/>
              <a:gd name="connsiteY194" fmla="*/ 2839537 h 6857999"/>
              <a:gd name="connsiteX195" fmla="*/ 6282221 w 12191998"/>
              <a:gd name="connsiteY195" fmla="*/ 2837656 h 6857999"/>
              <a:gd name="connsiteX196" fmla="*/ 6983803 w 12191998"/>
              <a:gd name="connsiteY196" fmla="*/ 2837656 h 6857999"/>
              <a:gd name="connsiteX197" fmla="*/ 7006485 w 12191998"/>
              <a:gd name="connsiteY197" fmla="*/ 2824821 h 6857999"/>
              <a:gd name="connsiteX198" fmla="*/ 7016332 w 12191998"/>
              <a:gd name="connsiteY198" fmla="*/ 2797714 h 6857999"/>
              <a:gd name="connsiteX199" fmla="*/ 7016332 w 12191998"/>
              <a:gd name="connsiteY199" fmla="*/ 2748810 h 6857999"/>
              <a:gd name="connsiteX200" fmla="*/ 6519770 w 12191998"/>
              <a:gd name="connsiteY200" fmla="*/ 2266521 h 6857999"/>
              <a:gd name="connsiteX201" fmla="*/ 4828495 w 12191998"/>
              <a:gd name="connsiteY201" fmla="*/ 2266521 h 6857999"/>
              <a:gd name="connsiteX202" fmla="*/ 4529761 w 12191998"/>
              <a:gd name="connsiteY202" fmla="*/ 2414007 h 6857999"/>
              <a:gd name="connsiteX203" fmla="*/ 4525445 w 12191998"/>
              <a:gd name="connsiteY203" fmla="*/ 2414007 h 6857999"/>
              <a:gd name="connsiteX204" fmla="*/ 4525445 w 12191998"/>
              <a:gd name="connsiteY204" fmla="*/ 2305244 h 6857999"/>
              <a:gd name="connsiteX205" fmla="*/ 4519028 w 12191998"/>
              <a:gd name="connsiteY205" fmla="*/ 2297058 h 6857999"/>
              <a:gd name="connsiteX206" fmla="*/ 4501879 w 12191998"/>
              <a:gd name="connsiteY206" fmla="*/ 2289201 h 6857999"/>
              <a:gd name="connsiteX207" fmla="*/ 4241870 w 12191998"/>
              <a:gd name="connsiteY207" fmla="*/ 2289201 h 6857999"/>
              <a:gd name="connsiteX208" fmla="*/ 4223613 w 12191998"/>
              <a:gd name="connsiteY208" fmla="*/ 2300267 h 6857999"/>
              <a:gd name="connsiteX209" fmla="*/ 4222286 w 12191998"/>
              <a:gd name="connsiteY209" fmla="*/ 2302258 h 6857999"/>
              <a:gd name="connsiteX210" fmla="*/ 4222286 w 12191998"/>
              <a:gd name="connsiteY210" fmla="*/ 3178655 h 6857999"/>
              <a:gd name="connsiteX211" fmla="*/ 4234567 w 12191998"/>
              <a:gd name="connsiteY211" fmla="*/ 3199235 h 6857999"/>
              <a:gd name="connsiteX212" fmla="*/ 4255257 w 12191998"/>
              <a:gd name="connsiteY212" fmla="*/ 3207975 h 6857999"/>
              <a:gd name="connsiteX213" fmla="*/ 4509292 w 12191998"/>
              <a:gd name="connsiteY213" fmla="*/ 3207975 h 6857999"/>
              <a:gd name="connsiteX214" fmla="*/ 4530203 w 12191998"/>
              <a:gd name="connsiteY214" fmla="*/ 3195583 h 6857999"/>
              <a:gd name="connsiteX215" fmla="*/ 4538391 w 12191998"/>
              <a:gd name="connsiteY215" fmla="*/ 3176885 h 6857999"/>
              <a:gd name="connsiteX216" fmla="*/ 4538391 w 12191998"/>
              <a:gd name="connsiteY216" fmla="*/ 2750580 h 6857999"/>
              <a:gd name="connsiteX217" fmla="*/ 4727921 w 12191998"/>
              <a:gd name="connsiteY217" fmla="*/ 2516129 h 6857999"/>
              <a:gd name="connsiteX218" fmla="*/ 4868989 w 12191998"/>
              <a:gd name="connsiteY218" fmla="*/ 2722256 h 6857999"/>
              <a:gd name="connsiteX219" fmla="*/ 4868989 w 12191998"/>
              <a:gd name="connsiteY219" fmla="*/ 3181421 h 6857999"/>
              <a:gd name="connsiteX220" fmla="*/ 4880055 w 12191998"/>
              <a:gd name="connsiteY220" fmla="*/ 3199235 h 6857999"/>
              <a:gd name="connsiteX221" fmla="*/ 4902182 w 12191998"/>
              <a:gd name="connsiteY221" fmla="*/ 3208307 h 6857999"/>
              <a:gd name="connsiteX222" fmla="*/ 5153561 w 12191998"/>
              <a:gd name="connsiteY222" fmla="*/ 3208307 h 6857999"/>
              <a:gd name="connsiteX223" fmla="*/ 5175691 w 12191998"/>
              <a:gd name="connsiteY223" fmla="*/ 3195583 h 6857999"/>
              <a:gd name="connsiteX224" fmla="*/ 5184873 w 12191998"/>
              <a:gd name="connsiteY224" fmla="*/ 3172459 h 6857999"/>
              <a:gd name="connsiteX225" fmla="*/ 5184873 w 12191998"/>
              <a:gd name="connsiteY225" fmla="*/ 2722256 h 6857999"/>
              <a:gd name="connsiteX226" fmla="*/ 5376505 w 12191998"/>
              <a:gd name="connsiteY226" fmla="*/ 2516129 h 6857999"/>
              <a:gd name="connsiteX227" fmla="*/ 5515472 w 12191998"/>
              <a:gd name="connsiteY227" fmla="*/ 2673020 h 6857999"/>
              <a:gd name="connsiteX228" fmla="*/ 5515140 w 12191998"/>
              <a:gd name="connsiteY228" fmla="*/ 3180425 h 6857999"/>
              <a:gd name="connsiteX229" fmla="*/ 5527200 w 12191998"/>
              <a:gd name="connsiteY229" fmla="*/ 3200452 h 6857999"/>
              <a:gd name="connsiteX230" fmla="*/ 5543022 w 12191998"/>
              <a:gd name="connsiteY230" fmla="*/ 3207975 h 6857999"/>
              <a:gd name="connsiteX231" fmla="*/ 5805355 w 12191998"/>
              <a:gd name="connsiteY231" fmla="*/ 3207975 h 6857999"/>
              <a:gd name="connsiteX232" fmla="*/ 5822615 w 12191998"/>
              <a:gd name="connsiteY232" fmla="*/ 3196911 h 6857999"/>
              <a:gd name="connsiteX233" fmla="*/ 5830913 w 12191998"/>
              <a:gd name="connsiteY233" fmla="*/ 3177770 h 6857999"/>
              <a:gd name="connsiteX234" fmla="*/ 5830913 w 12191998"/>
              <a:gd name="connsiteY234" fmla="*/ 2665496 h 6857999"/>
              <a:gd name="connsiteX235" fmla="*/ 5468670 w 12191998"/>
              <a:gd name="connsiteY235" fmla="*/ 2266521 h 6857999"/>
              <a:gd name="connsiteX236" fmla="*/ 5144490 w 12191998"/>
              <a:gd name="connsiteY236" fmla="*/ 2431046 h 6857999"/>
              <a:gd name="connsiteX237" fmla="*/ 4828495 w 12191998"/>
              <a:gd name="connsiteY237" fmla="*/ 2266521 h 6857999"/>
              <a:gd name="connsiteX238" fmla="*/ 3550908 w 12191998"/>
              <a:gd name="connsiteY238" fmla="*/ 2241405 h 6857999"/>
              <a:gd name="connsiteX239" fmla="*/ 2995263 w 12191998"/>
              <a:gd name="connsiteY239" fmla="*/ 2736860 h 6857999"/>
              <a:gd name="connsiteX240" fmla="*/ 3550908 w 12191998"/>
              <a:gd name="connsiteY240" fmla="*/ 3230214 h 6857999"/>
              <a:gd name="connsiteX241" fmla="*/ 4104783 w 12191998"/>
              <a:gd name="connsiteY241" fmla="*/ 2729447 h 6857999"/>
              <a:gd name="connsiteX242" fmla="*/ 3550908 w 12191998"/>
              <a:gd name="connsiteY242" fmla="*/ 2241405 h 6857999"/>
              <a:gd name="connsiteX243" fmla="*/ 0 w 12191998"/>
              <a:gd name="connsiteY243" fmla="*/ 0 h 6857999"/>
              <a:gd name="connsiteX244" fmla="*/ 12191998 w 12191998"/>
              <a:gd name="connsiteY244" fmla="*/ 0 h 6857999"/>
              <a:gd name="connsiteX245" fmla="*/ 12191998 w 12191998"/>
              <a:gd name="connsiteY245" fmla="*/ 6857999 h 6857999"/>
              <a:gd name="connsiteX246" fmla="*/ 0 w 12191998"/>
              <a:gd name="connsiteY24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2191998" h="6857999">
                <a:moveTo>
                  <a:pt x="8060937" y="3903353"/>
                </a:moveTo>
                <a:cubicBezTo>
                  <a:pt x="7929742" y="3903353"/>
                  <a:pt x="7823388" y="3997868"/>
                  <a:pt x="7823388" y="4114458"/>
                </a:cubicBezTo>
                <a:cubicBezTo>
                  <a:pt x="7823388" y="4231049"/>
                  <a:pt x="7929742" y="4325564"/>
                  <a:pt x="8060937" y="4325564"/>
                </a:cubicBezTo>
                <a:cubicBezTo>
                  <a:pt x="8192131" y="4325564"/>
                  <a:pt x="8298486" y="4231049"/>
                  <a:pt x="8298486" y="4114458"/>
                </a:cubicBezTo>
                <a:cubicBezTo>
                  <a:pt x="8298486" y="3997868"/>
                  <a:pt x="8192131" y="3903353"/>
                  <a:pt x="8060937" y="3903353"/>
                </a:cubicBezTo>
                <a:close/>
                <a:moveTo>
                  <a:pt x="4852282" y="3614252"/>
                </a:moveTo>
                <a:cubicBezTo>
                  <a:pt x="5068697" y="3614252"/>
                  <a:pt x="5114061" y="3747023"/>
                  <a:pt x="5114061" y="3852797"/>
                </a:cubicBezTo>
                <a:cubicBezTo>
                  <a:pt x="5114061" y="4060804"/>
                  <a:pt x="4938582" y="4091120"/>
                  <a:pt x="4852282" y="4091120"/>
                </a:cubicBezTo>
                <a:cubicBezTo>
                  <a:pt x="4701255" y="4091120"/>
                  <a:pt x="4590612" y="4006589"/>
                  <a:pt x="4590612" y="3852797"/>
                </a:cubicBezTo>
                <a:cubicBezTo>
                  <a:pt x="4590392" y="3727992"/>
                  <a:pt x="4637194" y="3614252"/>
                  <a:pt x="4852282" y="3614252"/>
                </a:cubicBezTo>
                <a:close/>
                <a:moveTo>
                  <a:pt x="3700054" y="3600533"/>
                </a:moveTo>
                <a:cubicBezTo>
                  <a:pt x="3863472" y="3600533"/>
                  <a:pt x="3961391" y="3695132"/>
                  <a:pt x="3961391" y="3832881"/>
                </a:cubicBezTo>
                <a:cubicBezTo>
                  <a:pt x="3961391" y="3967312"/>
                  <a:pt x="3890579" y="4065230"/>
                  <a:pt x="3700054" y="4065230"/>
                </a:cubicBezTo>
                <a:cubicBezTo>
                  <a:pt x="3536635" y="4065230"/>
                  <a:pt x="3438605" y="3970631"/>
                  <a:pt x="3438605" y="3832881"/>
                </a:cubicBezTo>
                <a:cubicBezTo>
                  <a:pt x="3438605" y="3695132"/>
                  <a:pt x="3554558" y="3600533"/>
                  <a:pt x="3700054" y="3600533"/>
                </a:cubicBezTo>
                <a:close/>
                <a:moveTo>
                  <a:pt x="5545898" y="3384781"/>
                </a:moveTo>
                <a:cubicBezTo>
                  <a:pt x="5538153" y="3387172"/>
                  <a:pt x="5531093" y="3391386"/>
                  <a:pt x="5525318" y="3397062"/>
                </a:cubicBezTo>
                <a:cubicBezTo>
                  <a:pt x="5519510" y="3405660"/>
                  <a:pt x="5516003" y="3415606"/>
                  <a:pt x="5515140" y="3425941"/>
                </a:cubicBezTo>
                <a:lnTo>
                  <a:pt x="5515140" y="4279987"/>
                </a:lnTo>
                <a:cubicBezTo>
                  <a:pt x="5517563" y="4285773"/>
                  <a:pt x="5521103" y="4291040"/>
                  <a:pt x="5525539" y="4295477"/>
                </a:cubicBezTo>
                <a:cubicBezTo>
                  <a:pt x="5531260" y="4299869"/>
                  <a:pt x="5537999" y="4302768"/>
                  <a:pt x="5545124" y="4303886"/>
                </a:cubicBezTo>
                <a:lnTo>
                  <a:pt x="5805686" y="4303886"/>
                </a:lnTo>
                <a:cubicBezTo>
                  <a:pt x="5813253" y="4301584"/>
                  <a:pt x="5820135" y="4297446"/>
                  <a:pt x="5825712" y="4291826"/>
                </a:cubicBezTo>
                <a:cubicBezTo>
                  <a:pt x="5828455" y="4288628"/>
                  <a:pt x="5830525" y="4284899"/>
                  <a:pt x="5831797" y="4280872"/>
                </a:cubicBezTo>
                <a:lnTo>
                  <a:pt x="5831797" y="3413438"/>
                </a:lnTo>
                <a:cubicBezTo>
                  <a:pt x="5829363" y="3405903"/>
                  <a:pt x="5825193" y="3399043"/>
                  <a:pt x="5819627" y="3393412"/>
                </a:cubicBezTo>
                <a:cubicBezTo>
                  <a:pt x="5813707" y="3388874"/>
                  <a:pt x="5806748" y="3385909"/>
                  <a:pt x="5799379" y="3384781"/>
                </a:cubicBezTo>
                <a:close/>
                <a:moveTo>
                  <a:pt x="3711782" y="3369844"/>
                </a:moveTo>
                <a:cubicBezTo>
                  <a:pt x="3563632" y="3369844"/>
                  <a:pt x="3458743" y="3427931"/>
                  <a:pt x="3408621" y="3494095"/>
                </a:cubicBezTo>
                <a:lnTo>
                  <a:pt x="3404307" y="3494095"/>
                </a:lnTo>
                <a:lnTo>
                  <a:pt x="3404307" y="3398390"/>
                </a:lnTo>
                <a:cubicBezTo>
                  <a:pt x="3401884" y="3391950"/>
                  <a:pt x="3398111" y="3386109"/>
                  <a:pt x="3393243" y="3381240"/>
                </a:cubicBezTo>
                <a:cubicBezTo>
                  <a:pt x="3387953" y="3377002"/>
                  <a:pt x="3381670" y="3374181"/>
                  <a:pt x="3374987" y="3373052"/>
                </a:cubicBezTo>
                <a:lnTo>
                  <a:pt x="3136664" y="3373052"/>
                </a:lnTo>
                <a:cubicBezTo>
                  <a:pt x="3129494" y="3375420"/>
                  <a:pt x="3122977" y="3379436"/>
                  <a:pt x="3117633" y="3384780"/>
                </a:cubicBezTo>
                <a:cubicBezTo>
                  <a:pt x="3114036" y="3389140"/>
                  <a:pt x="3111537" y="3394307"/>
                  <a:pt x="3110331" y="3399828"/>
                </a:cubicBezTo>
                <a:lnTo>
                  <a:pt x="3110331" y="4623088"/>
                </a:lnTo>
                <a:cubicBezTo>
                  <a:pt x="3112732" y="4630335"/>
                  <a:pt x="3116781" y="4636929"/>
                  <a:pt x="3122170" y="4642340"/>
                </a:cubicBezTo>
                <a:cubicBezTo>
                  <a:pt x="3125200" y="4644951"/>
                  <a:pt x="3128742" y="4646909"/>
                  <a:pt x="3132570" y="4648093"/>
                </a:cubicBezTo>
                <a:lnTo>
                  <a:pt x="3391805" y="4648093"/>
                </a:lnTo>
                <a:cubicBezTo>
                  <a:pt x="3396795" y="4645725"/>
                  <a:pt x="3401352" y="4642550"/>
                  <a:pt x="3405302" y="4638688"/>
                </a:cubicBezTo>
                <a:cubicBezTo>
                  <a:pt x="3407216" y="4636487"/>
                  <a:pt x="3408744" y="4633975"/>
                  <a:pt x="3409839" y="4631276"/>
                </a:cubicBezTo>
                <a:lnTo>
                  <a:pt x="3409839" y="4193796"/>
                </a:lnTo>
                <a:lnTo>
                  <a:pt x="3413933" y="4193796"/>
                </a:lnTo>
                <a:cubicBezTo>
                  <a:pt x="3487953" y="4282310"/>
                  <a:pt x="3614305" y="4315503"/>
                  <a:pt x="3749400" y="4315503"/>
                </a:cubicBezTo>
                <a:cubicBezTo>
                  <a:pt x="4050125" y="4315503"/>
                  <a:pt x="4233016" y="4080941"/>
                  <a:pt x="4233016" y="3825690"/>
                </a:cubicBezTo>
                <a:cubicBezTo>
                  <a:pt x="4232685" y="3547092"/>
                  <a:pt x="4025453" y="3369844"/>
                  <a:pt x="3711782" y="3369844"/>
                </a:cubicBezTo>
                <a:close/>
                <a:moveTo>
                  <a:pt x="6613705" y="3362099"/>
                </a:moveTo>
                <a:cubicBezTo>
                  <a:pt x="6467657" y="3362099"/>
                  <a:pt x="6365645" y="3426051"/>
                  <a:pt x="6316299" y="3492103"/>
                </a:cubicBezTo>
                <a:cubicBezTo>
                  <a:pt x="6312869" y="3496750"/>
                  <a:pt x="6307779" y="3503167"/>
                  <a:pt x="6303907" y="3501176"/>
                </a:cubicBezTo>
                <a:cubicBezTo>
                  <a:pt x="6300035" y="3499185"/>
                  <a:pt x="6300035" y="3489227"/>
                  <a:pt x="6300035" y="3489337"/>
                </a:cubicBezTo>
                <a:lnTo>
                  <a:pt x="6300035" y="3410672"/>
                </a:lnTo>
                <a:cubicBezTo>
                  <a:pt x="6297534" y="3404332"/>
                  <a:pt x="6293772" y="3398579"/>
                  <a:pt x="6288970" y="3393743"/>
                </a:cubicBezTo>
                <a:cubicBezTo>
                  <a:pt x="6283029" y="3389251"/>
                  <a:pt x="6276080" y="3386286"/>
                  <a:pt x="6268723" y="3385112"/>
                </a:cubicBezTo>
                <a:lnTo>
                  <a:pt x="6009820" y="3385112"/>
                </a:lnTo>
                <a:cubicBezTo>
                  <a:pt x="6003967" y="3387592"/>
                  <a:pt x="5998634" y="3391153"/>
                  <a:pt x="5994109" y="3395624"/>
                </a:cubicBezTo>
                <a:cubicBezTo>
                  <a:pt x="5990214" y="3400481"/>
                  <a:pt x="5987559" y="3406213"/>
                  <a:pt x="5986365" y="3412331"/>
                </a:cubicBezTo>
                <a:lnTo>
                  <a:pt x="5986365" y="4277884"/>
                </a:lnTo>
                <a:cubicBezTo>
                  <a:pt x="5988743" y="4285320"/>
                  <a:pt x="5992881" y="4292080"/>
                  <a:pt x="5998424" y="4297579"/>
                </a:cubicBezTo>
                <a:cubicBezTo>
                  <a:pt x="6002142" y="4300743"/>
                  <a:pt x="6006535" y="4303011"/>
                  <a:pt x="6011259" y="4304217"/>
                </a:cubicBezTo>
                <a:lnTo>
                  <a:pt x="6291183" y="4304217"/>
                </a:lnTo>
                <a:cubicBezTo>
                  <a:pt x="6296892" y="4301816"/>
                  <a:pt x="6302081" y="4298320"/>
                  <a:pt x="6306452" y="4293927"/>
                </a:cubicBezTo>
                <a:cubicBezTo>
                  <a:pt x="6309672" y="4290155"/>
                  <a:pt x="6311984" y="4285685"/>
                  <a:pt x="6313201" y="4280872"/>
                </a:cubicBezTo>
                <a:lnTo>
                  <a:pt x="6313201" y="3846269"/>
                </a:lnTo>
                <a:cubicBezTo>
                  <a:pt x="6313201" y="3727108"/>
                  <a:pt x="6339312" y="3611708"/>
                  <a:pt x="6509148" y="3611708"/>
                </a:cubicBezTo>
                <a:cubicBezTo>
                  <a:pt x="6676993" y="3611708"/>
                  <a:pt x="6679095" y="3747908"/>
                  <a:pt x="6679095" y="3853793"/>
                </a:cubicBezTo>
                <a:lnTo>
                  <a:pt x="6679095" y="4279433"/>
                </a:lnTo>
                <a:cubicBezTo>
                  <a:pt x="6681673" y="4285463"/>
                  <a:pt x="6685435" y="4290918"/>
                  <a:pt x="6690159" y="4295477"/>
                </a:cubicBezTo>
                <a:cubicBezTo>
                  <a:pt x="6695901" y="4299836"/>
                  <a:pt x="6702628" y="4302724"/>
                  <a:pt x="6709743" y="4303885"/>
                </a:cubicBezTo>
                <a:lnTo>
                  <a:pt x="6978271" y="4303885"/>
                </a:lnTo>
                <a:cubicBezTo>
                  <a:pt x="6985795" y="4301562"/>
                  <a:pt x="6992633" y="4297424"/>
                  <a:pt x="6998187" y="4291825"/>
                </a:cubicBezTo>
                <a:cubicBezTo>
                  <a:pt x="7002192" y="4286503"/>
                  <a:pt x="7004814" y="4280263"/>
                  <a:pt x="7005821" y="4273680"/>
                </a:cubicBezTo>
                <a:lnTo>
                  <a:pt x="7005821" y="3797034"/>
                </a:lnTo>
                <a:cubicBezTo>
                  <a:pt x="7005821" y="3551297"/>
                  <a:pt x="6944747" y="3362099"/>
                  <a:pt x="6613705" y="3362099"/>
                </a:cubicBezTo>
                <a:close/>
                <a:moveTo>
                  <a:pt x="4852282" y="3358337"/>
                </a:moveTo>
                <a:cubicBezTo>
                  <a:pt x="4525334" y="3358337"/>
                  <a:pt x="4296637" y="3553289"/>
                  <a:pt x="4296637" y="3853792"/>
                </a:cubicBezTo>
                <a:cubicBezTo>
                  <a:pt x="4296637" y="4154297"/>
                  <a:pt x="4524892" y="4347146"/>
                  <a:pt x="4852282" y="4347146"/>
                </a:cubicBezTo>
                <a:cubicBezTo>
                  <a:pt x="5179450" y="4347146"/>
                  <a:pt x="5406157" y="4146884"/>
                  <a:pt x="5406157" y="3846380"/>
                </a:cubicBezTo>
                <a:cubicBezTo>
                  <a:pt x="5406157" y="3545875"/>
                  <a:pt x="5179229" y="3358337"/>
                  <a:pt x="4852282" y="3358337"/>
                </a:cubicBezTo>
                <a:close/>
                <a:moveTo>
                  <a:pt x="8738836" y="2804914"/>
                </a:moveTo>
                <a:cubicBezTo>
                  <a:pt x="8773600" y="2802596"/>
                  <a:pt x="8805831" y="2803108"/>
                  <a:pt x="8829979" y="2805127"/>
                </a:cubicBezTo>
                <a:cubicBezTo>
                  <a:pt x="8850437" y="2807329"/>
                  <a:pt x="8870076" y="2814343"/>
                  <a:pt x="8887292" y="2825596"/>
                </a:cubicBezTo>
                <a:cubicBezTo>
                  <a:pt x="8899020" y="2837435"/>
                  <a:pt x="8906654" y="2852703"/>
                  <a:pt x="8909088" y="2869189"/>
                </a:cubicBezTo>
                <a:cubicBezTo>
                  <a:pt x="8909088" y="2951728"/>
                  <a:pt x="8798446" y="3038029"/>
                  <a:pt x="8662356" y="3038029"/>
                </a:cubicBezTo>
                <a:cubicBezTo>
                  <a:pt x="8590550" y="3038029"/>
                  <a:pt x="8507457" y="3005943"/>
                  <a:pt x="8507457" y="2937898"/>
                </a:cubicBezTo>
                <a:cubicBezTo>
                  <a:pt x="8507457" y="2844294"/>
                  <a:pt x="8634544" y="2811869"/>
                  <a:pt x="8738836" y="2804914"/>
                </a:cubicBezTo>
                <a:close/>
                <a:moveTo>
                  <a:pt x="7568769" y="2505065"/>
                </a:moveTo>
                <a:cubicBezTo>
                  <a:pt x="7784742" y="2505065"/>
                  <a:pt x="7834310" y="2662288"/>
                  <a:pt x="7834310" y="2749917"/>
                </a:cubicBezTo>
                <a:cubicBezTo>
                  <a:pt x="7834310" y="2947192"/>
                  <a:pt x="7640464" y="2985917"/>
                  <a:pt x="7588573" y="2985917"/>
                </a:cubicBezTo>
                <a:cubicBezTo>
                  <a:pt x="7417852" y="2985917"/>
                  <a:pt x="7346156" y="2886339"/>
                  <a:pt x="7346156" y="2742504"/>
                </a:cubicBezTo>
                <a:cubicBezTo>
                  <a:pt x="7346156" y="2598669"/>
                  <a:pt x="7476825" y="2505065"/>
                  <a:pt x="7568769" y="2505065"/>
                </a:cubicBezTo>
                <a:close/>
                <a:moveTo>
                  <a:pt x="3550908" y="2497320"/>
                </a:moveTo>
                <a:cubicBezTo>
                  <a:pt x="3767324" y="2497320"/>
                  <a:pt x="3812577" y="2630091"/>
                  <a:pt x="3812577" y="2735754"/>
                </a:cubicBezTo>
                <a:cubicBezTo>
                  <a:pt x="3812577" y="2943872"/>
                  <a:pt x="3637209" y="2974188"/>
                  <a:pt x="3550908" y="2974188"/>
                </a:cubicBezTo>
                <a:cubicBezTo>
                  <a:pt x="3399881" y="2974188"/>
                  <a:pt x="3289239" y="2889547"/>
                  <a:pt x="3289239" y="2735754"/>
                </a:cubicBezTo>
                <a:cubicBezTo>
                  <a:pt x="3289239" y="2611060"/>
                  <a:pt x="3336483" y="2497320"/>
                  <a:pt x="3550908" y="2497320"/>
                </a:cubicBezTo>
                <a:close/>
                <a:moveTo>
                  <a:pt x="6489786" y="2470213"/>
                </a:moveTo>
                <a:cubicBezTo>
                  <a:pt x="6598326" y="2470213"/>
                  <a:pt x="6679095" y="2537815"/>
                  <a:pt x="6688942" y="2622457"/>
                </a:cubicBezTo>
                <a:cubicBezTo>
                  <a:pt x="6689960" y="2628210"/>
                  <a:pt x="6688145" y="2634096"/>
                  <a:pt x="6684074" y="2638279"/>
                </a:cubicBezTo>
                <a:cubicBezTo>
                  <a:pt x="6679969" y="2642737"/>
                  <a:pt x="6674072" y="2645094"/>
                  <a:pt x="6668030" y="2644696"/>
                </a:cubicBezTo>
                <a:lnTo>
                  <a:pt x="6272153" y="2644696"/>
                </a:lnTo>
                <a:cubicBezTo>
                  <a:pt x="6272153" y="2644696"/>
                  <a:pt x="6262637" y="2645913"/>
                  <a:pt x="6261088" y="2640159"/>
                </a:cubicBezTo>
                <a:cubicBezTo>
                  <a:pt x="6259960" y="2635104"/>
                  <a:pt x="6260181" y="2629837"/>
                  <a:pt x="6261752" y="2624891"/>
                </a:cubicBezTo>
                <a:cubicBezTo>
                  <a:pt x="6279566" y="2543569"/>
                  <a:pt x="6356241" y="2470213"/>
                  <a:pt x="6489786" y="2470213"/>
                </a:cubicBezTo>
                <a:close/>
                <a:moveTo>
                  <a:pt x="7508579" y="2283892"/>
                </a:moveTo>
                <a:cubicBezTo>
                  <a:pt x="7190483" y="2291304"/>
                  <a:pt x="7096215" y="2627767"/>
                  <a:pt x="7096215" y="2749474"/>
                </a:cubicBezTo>
                <a:cubicBezTo>
                  <a:pt x="7096215" y="2975737"/>
                  <a:pt x="7217147" y="3210963"/>
                  <a:pt x="7544206" y="3210963"/>
                </a:cubicBezTo>
                <a:cubicBezTo>
                  <a:pt x="7636482" y="3210963"/>
                  <a:pt x="7748783" y="3191601"/>
                  <a:pt x="7824130" y="3114261"/>
                </a:cubicBezTo>
                <a:cubicBezTo>
                  <a:pt x="7828778" y="3109393"/>
                  <a:pt x="7829552" y="3111384"/>
                  <a:pt x="7835195" y="3111384"/>
                </a:cubicBezTo>
                <a:cubicBezTo>
                  <a:pt x="7840837" y="3111384"/>
                  <a:pt x="7841944" y="3124218"/>
                  <a:pt x="7841944" y="3124218"/>
                </a:cubicBezTo>
                <a:lnTo>
                  <a:pt x="7841944" y="3187948"/>
                </a:lnTo>
                <a:cubicBezTo>
                  <a:pt x="7841944" y="3338091"/>
                  <a:pt x="7761729" y="3405803"/>
                  <a:pt x="7642788" y="3405803"/>
                </a:cubicBezTo>
                <a:cubicBezTo>
                  <a:pt x="7624310" y="3405803"/>
                  <a:pt x="7608046" y="3405803"/>
                  <a:pt x="7592999" y="3406357"/>
                </a:cubicBezTo>
                <a:lnTo>
                  <a:pt x="7520196" y="3406357"/>
                </a:lnTo>
                <a:cubicBezTo>
                  <a:pt x="7514399" y="3408049"/>
                  <a:pt x="7508136" y="3406490"/>
                  <a:pt x="7503822" y="3402262"/>
                </a:cubicBezTo>
                <a:cubicBezTo>
                  <a:pt x="7497106" y="3394120"/>
                  <a:pt x="7494273" y="3383454"/>
                  <a:pt x="7496077" y="3373054"/>
                </a:cubicBezTo>
                <a:lnTo>
                  <a:pt x="7496077" y="3309988"/>
                </a:lnTo>
                <a:cubicBezTo>
                  <a:pt x="7496077" y="3309988"/>
                  <a:pt x="7497957" y="3305450"/>
                  <a:pt x="7489217" y="3293613"/>
                </a:cubicBezTo>
                <a:cubicBezTo>
                  <a:pt x="7482113" y="3285845"/>
                  <a:pt x="7472366" y="3280999"/>
                  <a:pt x="7461888" y="3280004"/>
                </a:cubicBezTo>
                <a:lnTo>
                  <a:pt x="7202211" y="3280004"/>
                </a:lnTo>
                <a:cubicBezTo>
                  <a:pt x="7194886" y="3281829"/>
                  <a:pt x="7188060" y="3285225"/>
                  <a:pt x="7182185" y="3289961"/>
                </a:cubicBezTo>
                <a:cubicBezTo>
                  <a:pt x="7175391" y="3296124"/>
                  <a:pt x="7171065" y="3304533"/>
                  <a:pt x="7170014" y="3313638"/>
                </a:cubicBezTo>
                <a:lnTo>
                  <a:pt x="7170014" y="3387216"/>
                </a:lnTo>
                <a:cubicBezTo>
                  <a:pt x="7170512" y="3391398"/>
                  <a:pt x="7168897" y="3395547"/>
                  <a:pt x="7165699" y="3398279"/>
                </a:cubicBezTo>
                <a:cubicBezTo>
                  <a:pt x="7160078" y="3401765"/>
                  <a:pt x="7153960" y="3404376"/>
                  <a:pt x="7147554" y="3406024"/>
                </a:cubicBezTo>
                <a:lnTo>
                  <a:pt x="7067448" y="3406024"/>
                </a:lnTo>
                <a:cubicBezTo>
                  <a:pt x="7067448" y="3406024"/>
                  <a:pt x="7063465" y="3405250"/>
                  <a:pt x="7053176" y="3415650"/>
                </a:cubicBezTo>
                <a:cubicBezTo>
                  <a:pt x="7050255" y="3421592"/>
                  <a:pt x="7048606" y="3428065"/>
                  <a:pt x="7048307" y="3434681"/>
                </a:cubicBezTo>
                <a:lnTo>
                  <a:pt x="7048307" y="3613146"/>
                </a:lnTo>
                <a:cubicBezTo>
                  <a:pt x="7048307" y="3613146"/>
                  <a:pt x="7047422" y="3625870"/>
                  <a:pt x="7052844" y="3629521"/>
                </a:cubicBezTo>
                <a:cubicBezTo>
                  <a:pt x="7057192" y="3632265"/>
                  <a:pt x="7062337" y="3633471"/>
                  <a:pt x="7067448" y="3632951"/>
                </a:cubicBezTo>
                <a:lnTo>
                  <a:pt x="7145673" y="3632951"/>
                </a:lnTo>
                <a:cubicBezTo>
                  <a:pt x="7145673" y="3632951"/>
                  <a:pt x="7150651" y="3630517"/>
                  <a:pt x="7163928" y="3640475"/>
                </a:cubicBezTo>
                <a:cubicBezTo>
                  <a:pt x="7168597" y="3645288"/>
                  <a:pt x="7170844" y="3651960"/>
                  <a:pt x="7170014" y="3658620"/>
                </a:cubicBezTo>
                <a:lnTo>
                  <a:pt x="7170014" y="4048745"/>
                </a:lnTo>
                <a:cubicBezTo>
                  <a:pt x="7170014" y="4249228"/>
                  <a:pt x="7337748" y="4326788"/>
                  <a:pt x="7555602" y="4326788"/>
                </a:cubicBezTo>
                <a:cubicBezTo>
                  <a:pt x="7579058" y="4326788"/>
                  <a:pt x="7606608" y="4325461"/>
                  <a:pt x="7635707" y="4322916"/>
                </a:cubicBezTo>
                <a:cubicBezTo>
                  <a:pt x="7642633" y="4323038"/>
                  <a:pt x="7649260" y="4320128"/>
                  <a:pt x="7653852" y="4314950"/>
                </a:cubicBezTo>
                <a:cubicBezTo>
                  <a:pt x="7656319" y="4309783"/>
                  <a:pt x="7657714" y="4304184"/>
                  <a:pt x="7657946" y="4298464"/>
                </a:cubicBezTo>
                <a:lnTo>
                  <a:pt x="7657946" y="4118117"/>
                </a:lnTo>
                <a:cubicBezTo>
                  <a:pt x="7658455" y="4108934"/>
                  <a:pt x="7657636" y="4099729"/>
                  <a:pt x="7655512" y="4090789"/>
                </a:cubicBezTo>
                <a:cubicBezTo>
                  <a:pt x="7647988" y="4083818"/>
                  <a:pt x="7641128" y="4086031"/>
                  <a:pt x="7633383" y="4085478"/>
                </a:cubicBezTo>
                <a:cubicBezTo>
                  <a:pt x="7514111" y="4077622"/>
                  <a:pt x="7496630" y="4010573"/>
                  <a:pt x="7496630" y="3918187"/>
                </a:cubicBezTo>
                <a:lnTo>
                  <a:pt x="7496630" y="3654859"/>
                </a:lnTo>
                <a:cubicBezTo>
                  <a:pt x="7497537" y="3650189"/>
                  <a:pt x="7499595" y="3645819"/>
                  <a:pt x="7502604" y="3642135"/>
                </a:cubicBezTo>
                <a:cubicBezTo>
                  <a:pt x="7507052" y="3636492"/>
                  <a:pt x="7513691" y="3632995"/>
                  <a:pt x="7520860" y="3632509"/>
                </a:cubicBezTo>
                <a:lnTo>
                  <a:pt x="7556819" y="3631956"/>
                </a:lnTo>
                <a:cubicBezTo>
                  <a:pt x="7625860" y="3629743"/>
                  <a:pt x="7726765" y="3618236"/>
                  <a:pt x="7753541" y="3617904"/>
                </a:cubicBezTo>
                <a:cubicBezTo>
                  <a:pt x="7968297" y="3615359"/>
                  <a:pt x="8120320" y="3435676"/>
                  <a:pt x="8120320" y="3131078"/>
                </a:cubicBezTo>
                <a:lnTo>
                  <a:pt x="8120320" y="2323390"/>
                </a:lnTo>
                <a:cubicBezTo>
                  <a:pt x="8120065" y="2313799"/>
                  <a:pt x="8116104" y="2304669"/>
                  <a:pt x="8109256" y="2297943"/>
                </a:cubicBezTo>
                <a:cubicBezTo>
                  <a:pt x="8103403" y="2292146"/>
                  <a:pt x="8095348" y="2289125"/>
                  <a:pt x="8087127" y="2289645"/>
                </a:cubicBezTo>
                <a:lnTo>
                  <a:pt x="7865843" y="2289645"/>
                </a:lnTo>
                <a:cubicBezTo>
                  <a:pt x="7858684" y="2289810"/>
                  <a:pt x="7851735" y="2292035"/>
                  <a:pt x="7845816" y="2296062"/>
                </a:cubicBezTo>
                <a:cubicBezTo>
                  <a:pt x="7836965" y="2302037"/>
                  <a:pt x="7837187" y="2319739"/>
                  <a:pt x="7837187" y="2319739"/>
                </a:cubicBezTo>
                <a:lnTo>
                  <a:pt x="7837187" y="2375835"/>
                </a:lnTo>
                <a:cubicBezTo>
                  <a:pt x="7837187" y="2382030"/>
                  <a:pt x="7832761" y="2384022"/>
                  <a:pt x="7827450" y="2384022"/>
                </a:cubicBezTo>
                <a:cubicBezTo>
                  <a:pt x="7821674" y="2383536"/>
                  <a:pt x="7816242" y="2381068"/>
                  <a:pt x="7812071" y="2377053"/>
                </a:cubicBezTo>
                <a:cubicBezTo>
                  <a:pt x="7766043" y="2331800"/>
                  <a:pt x="7686049" y="2279798"/>
                  <a:pt x="7508579" y="2283892"/>
                </a:cubicBezTo>
                <a:close/>
                <a:moveTo>
                  <a:pt x="8727746" y="2266521"/>
                </a:moveTo>
                <a:cubicBezTo>
                  <a:pt x="8570192" y="2266521"/>
                  <a:pt x="8410645" y="2307790"/>
                  <a:pt x="8292812" y="2390329"/>
                </a:cubicBezTo>
                <a:cubicBezTo>
                  <a:pt x="8281747" y="2397853"/>
                  <a:pt x="8276436" y="2401394"/>
                  <a:pt x="8276436" y="2415888"/>
                </a:cubicBezTo>
                <a:cubicBezTo>
                  <a:pt x="8275507" y="2423289"/>
                  <a:pt x="8278793" y="2430592"/>
                  <a:pt x="8284956" y="2434808"/>
                </a:cubicBezTo>
                <a:lnTo>
                  <a:pt x="8390398" y="2544122"/>
                </a:lnTo>
                <a:cubicBezTo>
                  <a:pt x="8395300" y="2550263"/>
                  <a:pt x="8402579" y="2554047"/>
                  <a:pt x="8410424" y="2554522"/>
                </a:cubicBezTo>
                <a:cubicBezTo>
                  <a:pt x="8422263" y="2554522"/>
                  <a:pt x="8427795" y="2547773"/>
                  <a:pt x="8436867" y="2541577"/>
                </a:cubicBezTo>
                <a:cubicBezTo>
                  <a:pt x="8530803" y="2475856"/>
                  <a:pt x="8613231" y="2451072"/>
                  <a:pt x="8708384" y="2453063"/>
                </a:cubicBezTo>
                <a:cubicBezTo>
                  <a:pt x="8850891" y="2455608"/>
                  <a:pt x="8898909" y="2516240"/>
                  <a:pt x="8909642" y="2606081"/>
                </a:cubicBezTo>
                <a:cubicBezTo>
                  <a:pt x="8910494" y="2610718"/>
                  <a:pt x="8909100" y="2615475"/>
                  <a:pt x="8905880" y="2618916"/>
                </a:cubicBezTo>
                <a:cubicBezTo>
                  <a:pt x="8903568" y="2622711"/>
                  <a:pt x="8899209" y="2624758"/>
                  <a:pt x="8894816" y="2624116"/>
                </a:cubicBezTo>
                <a:cubicBezTo>
                  <a:pt x="8621419" y="2624116"/>
                  <a:pt x="8194340" y="2636065"/>
                  <a:pt x="8194340" y="2947524"/>
                </a:cubicBezTo>
                <a:cubicBezTo>
                  <a:pt x="8194340" y="3132959"/>
                  <a:pt x="8373027" y="3231210"/>
                  <a:pt x="8571187" y="3231210"/>
                </a:cubicBezTo>
                <a:cubicBezTo>
                  <a:pt x="8699864" y="3231210"/>
                  <a:pt x="8825664" y="3194034"/>
                  <a:pt x="8899462" y="3102533"/>
                </a:cubicBezTo>
                <a:cubicBezTo>
                  <a:pt x="8901277" y="3100099"/>
                  <a:pt x="8904453" y="3099114"/>
                  <a:pt x="8907318" y="3100099"/>
                </a:cubicBezTo>
                <a:cubicBezTo>
                  <a:pt x="8911412" y="3100874"/>
                  <a:pt x="8911080" y="3109393"/>
                  <a:pt x="8911080" y="3109393"/>
                </a:cubicBezTo>
                <a:lnTo>
                  <a:pt x="8911080" y="3177217"/>
                </a:lnTo>
                <a:cubicBezTo>
                  <a:pt x="8911080" y="3177217"/>
                  <a:pt x="8910306" y="3195694"/>
                  <a:pt x="8917829" y="3202775"/>
                </a:cubicBezTo>
                <a:cubicBezTo>
                  <a:pt x="8924291" y="3207255"/>
                  <a:pt x="8932135" y="3209292"/>
                  <a:pt x="8939958" y="3208528"/>
                </a:cubicBezTo>
                <a:lnTo>
                  <a:pt x="9178392" y="3208528"/>
                </a:lnTo>
                <a:cubicBezTo>
                  <a:pt x="9186823" y="3209602"/>
                  <a:pt x="9195353" y="3207466"/>
                  <a:pt x="9202290" y="3202554"/>
                </a:cubicBezTo>
                <a:cubicBezTo>
                  <a:pt x="9208763" y="3196214"/>
                  <a:pt x="9212149" y="3187362"/>
                  <a:pt x="9211584" y="3178323"/>
                </a:cubicBezTo>
                <a:lnTo>
                  <a:pt x="9211584" y="2741176"/>
                </a:lnTo>
                <a:cubicBezTo>
                  <a:pt x="9211584" y="2434808"/>
                  <a:pt x="9109019" y="2266521"/>
                  <a:pt x="8727746" y="2266521"/>
                </a:cubicBezTo>
                <a:close/>
                <a:moveTo>
                  <a:pt x="6519770" y="2266521"/>
                </a:moveTo>
                <a:cubicBezTo>
                  <a:pt x="6193043" y="2266521"/>
                  <a:pt x="5931597" y="2455608"/>
                  <a:pt x="5931597" y="2748810"/>
                </a:cubicBezTo>
                <a:cubicBezTo>
                  <a:pt x="5931597" y="3042013"/>
                  <a:pt x="6193043" y="3230988"/>
                  <a:pt x="6519770" y="3230988"/>
                </a:cubicBezTo>
                <a:cubicBezTo>
                  <a:pt x="6678099" y="3230988"/>
                  <a:pt x="6838198" y="3173566"/>
                  <a:pt x="6943862" y="3072328"/>
                </a:cubicBezTo>
                <a:cubicBezTo>
                  <a:pt x="6948210" y="3065966"/>
                  <a:pt x="6950943" y="3058630"/>
                  <a:pt x="6951828" y="3050974"/>
                </a:cubicBezTo>
                <a:cubicBezTo>
                  <a:pt x="6951407" y="3045586"/>
                  <a:pt x="6949272" y="3040463"/>
                  <a:pt x="6945742" y="3036369"/>
                </a:cubicBezTo>
                <a:lnTo>
                  <a:pt x="6754663" y="2914663"/>
                </a:lnTo>
                <a:cubicBezTo>
                  <a:pt x="6748999" y="2911897"/>
                  <a:pt x="6742603" y="2911000"/>
                  <a:pt x="6736408" y="2912118"/>
                </a:cubicBezTo>
                <a:cubicBezTo>
                  <a:pt x="6731772" y="2913578"/>
                  <a:pt x="6727446" y="2915902"/>
                  <a:pt x="6723684" y="2918978"/>
                </a:cubicBezTo>
                <a:cubicBezTo>
                  <a:pt x="6668241" y="2981623"/>
                  <a:pt x="6588147" y="3016841"/>
                  <a:pt x="6504501" y="3015347"/>
                </a:cubicBezTo>
                <a:cubicBezTo>
                  <a:pt x="6387221" y="3015347"/>
                  <a:pt x="6292290" y="2958920"/>
                  <a:pt x="6259318" y="2863989"/>
                </a:cubicBezTo>
                <a:cubicBezTo>
                  <a:pt x="6256773" y="2856686"/>
                  <a:pt x="6253565" y="2845290"/>
                  <a:pt x="6262195" y="2839537"/>
                </a:cubicBezTo>
                <a:cubicBezTo>
                  <a:pt x="6268435" y="2836549"/>
                  <a:pt x="6275538" y="2835885"/>
                  <a:pt x="6282221" y="2837656"/>
                </a:cubicBezTo>
                <a:lnTo>
                  <a:pt x="6983803" y="2837656"/>
                </a:lnTo>
                <a:cubicBezTo>
                  <a:pt x="6992367" y="2835465"/>
                  <a:pt x="7000190" y="2831028"/>
                  <a:pt x="7006485" y="2824821"/>
                </a:cubicBezTo>
                <a:cubicBezTo>
                  <a:pt x="7012028" y="2816778"/>
                  <a:pt x="7015414" y="2807439"/>
                  <a:pt x="7016332" y="2797714"/>
                </a:cubicBezTo>
                <a:lnTo>
                  <a:pt x="7016332" y="2748810"/>
                </a:lnTo>
                <a:cubicBezTo>
                  <a:pt x="7016332" y="2455608"/>
                  <a:pt x="6824700" y="2266521"/>
                  <a:pt x="6519770" y="2266521"/>
                </a:cubicBezTo>
                <a:close/>
                <a:moveTo>
                  <a:pt x="4828495" y="2266521"/>
                </a:moveTo>
                <a:cubicBezTo>
                  <a:pt x="4674923" y="2266521"/>
                  <a:pt x="4571694" y="2342089"/>
                  <a:pt x="4529761" y="2414007"/>
                </a:cubicBezTo>
                <a:lnTo>
                  <a:pt x="4525445" y="2414007"/>
                </a:lnTo>
                <a:lnTo>
                  <a:pt x="4525445" y="2305244"/>
                </a:lnTo>
                <a:cubicBezTo>
                  <a:pt x="4523609" y="2302290"/>
                  <a:pt x="4521462" y="2299547"/>
                  <a:pt x="4519028" y="2297058"/>
                </a:cubicBezTo>
                <a:cubicBezTo>
                  <a:pt x="4514060" y="2293043"/>
                  <a:pt x="4508163" y="2290332"/>
                  <a:pt x="4501879" y="2289201"/>
                </a:cubicBezTo>
                <a:lnTo>
                  <a:pt x="4241870" y="2289201"/>
                </a:lnTo>
                <a:cubicBezTo>
                  <a:pt x="4235042" y="2291505"/>
                  <a:pt x="4228814" y="2295278"/>
                  <a:pt x="4223613" y="2300267"/>
                </a:cubicBezTo>
                <a:cubicBezTo>
                  <a:pt x="4223613" y="2300820"/>
                  <a:pt x="4222729" y="2301594"/>
                  <a:pt x="4222286" y="2302258"/>
                </a:cubicBezTo>
                <a:lnTo>
                  <a:pt x="4222286" y="3178655"/>
                </a:lnTo>
                <a:cubicBezTo>
                  <a:pt x="4224609" y="3186422"/>
                  <a:pt x="4228824" y="3193503"/>
                  <a:pt x="4234567" y="3199235"/>
                </a:cubicBezTo>
                <a:cubicBezTo>
                  <a:pt x="4240619" y="3203837"/>
                  <a:pt x="4247734" y="3206836"/>
                  <a:pt x="4255257" y="3207975"/>
                </a:cubicBezTo>
                <a:lnTo>
                  <a:pt x="4509292" y="3207975"/>
                </a:lnTo>
                <a:cubicBezTo>
                  <a:pt x="4517192" y="3205663"/>
                  <a:pt x="4524384" y="3201403"/>
                  <a:pt x="4530203" y="3195583"/>
                </a:cubicBezTo>
                <a:cubicBezTo>
                  <a:pt x="4534441" y="3190129"/>
                  <a:pt x="4537261" y="3183700"/>
                  <a:pt x="4538391" y="3176885"/>
                </a:cubicBezTo>
                <a:lnTo>
                  <a:pt x="4538391" y="2750580"/>
                </a:lnTo>
                <a:cubicBezTo>
                  <a:pt x="4538391" y="2631419"/>
                  <a:pt x="4563728" y="2516129"/>
                  <a:pt x="4727921" y="2516129"/>
                </a:cubicBezTo>
                <a:cubicBezTo>
                  <a:pt x="4873193" y="2516129"/>
                  <a:pt x="4868989" y="2654211"/>
                  <a:pt x="4868989" y="2722256"/>
                </a:cubicBezTo>
                <a:lnTo>
                  <a:pt x="4868989" y="3181421"/>
                </a:lnTo>
                <a:cubicBezTo>
                  <a:pt x="4871324" y="3188104"/>
                  <a:pt x="4875108" y="3194178"/>
                  <a:pt x="4880055" y="3199235"/>
                </a:cubicBezTo>
                <a:cubicBezTo>
                  <a:pt x="4886515" y="3204136"/>
                  <a:pt x="4894137" y="3207256"/>
                  <a:pt x="4902182" y="3208307"/>
                </a:cubicBezTo>
                <a:lnTo>
                  <a:pt x="5153561" y="3208307"/>
                </a:lnTo>
                <a:cubicBezTo>
                  <a:pt x="5161926" y="3206072"/>
                  <a:pt x="5169548" y="3201691"/>
                  <a:pt x="5175691" y="3195583"/>
                </a:cubicBezTo>
                <a:cubicBezTo>
                  <a:pt x="5180692" y="3188790"/>
                  <a:pt x="5183855" y="3180824"/>
                  <a:pt x="5184873" y="3172459"/>
                </a:cubicBezTo>
                <a:lnTo>
                  <a:pt x="5184873" y="2722256"/>
                </a:lnTo>
                <a:cubicBezTo>
                  <a:pt x="5184873" y="2608737"/>
                  <a:pt x="5231232" y="2516129"/>
                  <a:pt x="5376505" y="2516129"/>
                </a:cubicBezTo>
                <a:cubicBezTo>
                  <a:pt x="5479624" y="2516129"/>
                  <a:pt x="5515472" y="2587936"/>
                  <a:pt x="5515472" y="2673020"/>
                </a:cubicBezTo>
                <a:lnTo>
                  <a:pt x="5515140" y="3180425"/>
                </a:lnTo>
                <a:cubicBezTo>
                  <a:pt x="5517530" y="3187960"/>
                  <a:pt x="5521668" y="3194820"/>
                  <a:pt x="5527200" y="3200452"/>
                </a:cubicBezTo>
                <a:cubicBezTo>
                  <a:pt x="5531825" y="3204147"/>
                  <a:pt x="5537236" y="3206725"/>
                  <a:pt x="5543022" y="3207975"/>
                </a:cubicBezTo>
                <a:lnTo>
                  <a:pt x="5805355" y="3207975"/>
                </a:lnTo>
                <a:cubicBezTo>
                  <a:pt x="5811816" y="3205530"/>
                  <a:pt x="5817691" y="3201757"/>
                  <a:pt x="5822615" y="3196911"/>
                </a:cubicBezTo>
                <a:cubicBezTo>
                  <a:pt x="5826929" y="3191323"/>
                  <a:pt x="5829784" y="3184740"/>
                  <a:pt x="5830913" y="3177770"/>
                </a:cubicBezTo>
                <a:lnTo>
                  <a:pt x="5830913" y="2665496"/>
                </a:lnTo>
                <a:cubicBezTo>
                  <a:pt x="5830913" y="2442331"/>
                  <a:pt x="5746713" y="2266521"/>
                  <a:pt x="5468670" y="2266521"/>
                </a:cubicBezTo>
                <a:cubicBezTo>
                  <a:pt x="5317091" y="2266521"/>
                  <a:pt x="5218066" y="2313765"/>
                  <a:pt x="5144490" y="2431046"/>
                </a:cubicBezTo>
                <a:cubicBezTo>
                  <a:pt x="5089168" y="2319408"/>
                  <a:pt x="4971776" y="2266521"/>
                  <a:pt x="4828495" y="2266521"/>
                </a:cubicBezTo>
                <a:close/>
                <a:moveTo>
                  <a:pt x="3550908" y="2241405"/>
                </a:moveTo>
                <a:cubicBezTo>
                  <a:pt x="3223186" y="2241405"/>
                  <a:pt x="2995263" y="2436356"/>
                  <a:pt x="2995263" y="2736860"/>
                </a:cubicBezTo>
                <a:cubicBezTo>
                  <a:pt x="2995263" y="3037365"/>
                  <a:pt x="3223739" y="3230214"/>
                  <a:pt x="3550908" y="3230214"/>
                </a:cubicBezTo>
                <a:cubicBezTo>
                  <a:pt x="3878077" y="3230214"/>
                  <a:pt x="4104783" y="3029952"/>
                  <a:pt x="4104783" y="2729447"/>
                </a:cubicBezTo>
                <a:cubicBezTo>
                  <a:pt x="4104783" y="2428943"/>
                  <a:pt x="3878630" y="2241405"/>
                  <a:pt x="3550908" y="2241405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vert="horz" wrap="square" lIns="0" tIns="720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1950" indent="-18415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6213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1260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Calibri" panose="020F050202020403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34668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88138CFD-5B8D-AAB5-327B-148DE340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Tenk deg at en psykotisk morder forsøker å lese testene dine – du ønsker ikke at han oppsøker deg for å stille spørsmål…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6C9FDA5-E9BE-4F9F-1FBB-7A252A6757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F3DDF78-852C-D1E3-7373-297670972E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74C1DCD0-C225-02B6-FB5A-21B51579D9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b-NO" dirty="0"/>
              <a:t>Roy </a:t>
            </a:r>
            <a:r>
              <a:rPr lang="nb-NO" dirty="0" err="1"/>
              <a:t>osherove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2706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dertittel 8">
            <a:extLst>
              <a:ext uri="{FF2B5EF4-FFF2-40B4-BE49-F238E27FC236}">
                <a16:creationId xmlns:a16="http://schemas.microsoft.com/office/drawing/2014/main" id="{09306415-7E7F-DE85-9CEC-0167B71A6A96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8F7B24D1-07F5-DDB8-4100-98E89A5F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Testanatomi</a:t>
            </a:r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D161B7F-3244-0263-88D8-FFB8D6F3A4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4ACA6F7-3F5E-4743-02A4-91EE381A5F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C6B070CE-7A73-8DDD-0066-1CF00C2B8CF2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>
            <a:normAutofit/>
          </a:bodyPr>
          <a:lstStyle/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dirty="0" err="1">
                <a:solidFill>
                  <a:srgbClr val="DCDCAA"/>
                </a:solidFill>
                <a:latin typeface="Consolas" panose="020B0609020204030204" pitchFamily="49" charset="0"/>
              </a:rPr>
              <a:t>Function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_DescribeScenario_DescribeExpectations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Arrange</a:t>
            </a:r>
            <a:endParaRPr lang="nb-NO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Setup...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Act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Call...</a:t>
            </a:r>
          </a:p>
          <a:p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Assert</a:t>
            </a:r>
            <a:endParaRPr lang="nb-NO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Verifiactions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...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006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C6B070CE-7A73-8DDD-0066-1CF00C2B8CF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Autofit/>
          </a:bodyPr>
          <a:lstStyle/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</a:t>
            </a:r>
            <a:r>
              <a:rPr lang="nb-NO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Function_Case2_Expectation2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b-NO" sz="1000" dirty="0">
                <a:solidFill>
                  <a:srgbClr val="6A9955"/>
                </a:solidFill>
                <a:latin typeface="Consolas" panose="020B0609020204030204" pitchFamily="49" charset="0"/>
              </a:rPr>
              <a:t>...</a:t>
            </a:r>
            <a:endParaRPr lang="nb-NO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AssertExpectation1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(...)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b-NO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depenencyMock</a:t>
            </a:r>
            <a:r>
              <a:rPr lang="nb-N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SetupPersonIdReturned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someInput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_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dependencyMock</a:t>
            </a:r>
            <a:endParaRPr lang="nb-NO" sz="10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      </a:t>
            </a:r>
            <a:r>
              <a:rPr lang="nb-N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DoSomething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nb-N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IsAny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&gt;()))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b-N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ReturnsAsync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0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someInput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nb-NO" sz="900" dirty="0"/>
          </a:p>
          <a:p>
            <a:endParaRPr lang="nb-NO" sz="900" dirty="0"/>
          </a:p>
        </p:txBody>
      </p:sp>
      <p:sp>
        <p:nvSpPr>
          <p:cNvPr id="2" name="Undertittel 1">
            <a:extLst>
              <a:ext uri="{FF2B5EF4-FFF2-40B4-BE49-F238E27FC236}">
                <a16:creationId xmlns:a16="http://schemas.microsoft.com/office/drawing/2014/main" id="{F2536697-A8A7-0EEA-D58E-98066A7CA37B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8F7B24D1-07F5-DDB8-4100-98E89A5F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Testanatomi</a:t>
            </a:r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D161B7F-3244-0263-88D8-FFB8D6F3A4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4ACA6F7-3F5E-4743-02A4-91EE381A5F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A321B6-BA5C-0667-AC97-0AD03CFC827B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>
            <a:noAutofit/>
          </a:bodyPr>
          <a:lstStyle/>
          <a:p>
            <a:r>
              <a:rPr lang="nb-NO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TestClass</a:t>
            </a:r>
            <a:endParaRPr lang="nb-NO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Mock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IDependency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nb-NO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dependencyMock</a:t>
            </a:r>
            <a:r>
              <a:rPr lang="nb-NO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b-NO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MyService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_service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TestClass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b-NO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_service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MyService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dependencyMock</a:t>
            </a:r>
            <a:r>
              <a:rPr lang="nb-N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endParaRPr lang="nb-NO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</a:t>
            </a:r>
            <a:r>
              <a:rPr lang="nb-NO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Function_Case1_Expectation1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b-N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Arrange</a:t>
            </a:r>
            <a:endParaRPr lang="nb-NO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b-N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Act</a:t>
            </a:r>
            <a:endParaRPr lang="nb-NO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b-NO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actualResult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nb-NO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nb-NO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nb-NO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b-NO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Assert</a:t>
            </a:r>
            <a:endParaRPr lang="nb-NO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nb-NO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36837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dertittel 7">
            <a:extLst>
              <a:ext uri="{FF2B5EF4-FFF2-40B4-BE49-F238E27FC236}">
                <a16:creationId xmlns:a16="http://schemas.microsoft.com/office/drawing/2014/main" id="{70892A86-0396-9FE7-B5FD-137CA9A46DD3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7BBB0DB9-190A-AB78-C532-393D9FAD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Mocking</a:t>
            </a:r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845583E-092D-EE27-644F-F02E0638ED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  <a:endParaRPr lang="sv-SE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FC3F775-0678-FE77-47B9-D29866BCDE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FD23E0AF-FF3A-F352-B8A0-CDD6E3921442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nb-NO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mock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MyAction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IsNotNull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MyEntity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&gt;()))</a:t>
            </a:r>
          </a:p>
          <a:p>
            <a:r>
              <a:rPr lang="nb-NO" dirty="0">
                <a:solidFill>
                  <a:srgbClr val="CCCCCC"/>
                </a:solidFill>
                <a:latin typeface="Consolas" panose="020B0609020204030204" pitchFamily="49" charset="0"/>
              </a:rPr>
              <a:t>    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nb-NO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MyEntity</a:t>
            </a:r>
            <a:r>
              <a:rPr lang="nb-NO" dirty="0">
                <a:solidFill>
                  <a:srgbClr val="CCCCCC"/>
                </a:solidFill>
                <a:latin typeface="Consolas" panose="020B0609020204030204" pitchFamily="49" charset="0"/>
              </a:rPr>
              <a:t>&gt;(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myEntity</a:t>
            </a:r>
            <a:r>
              <a:rPr lang="nb-NO" dirty="0">
                <a:solidFill>
                  <a:srgbClr val="CCCCCC"/>
                </a:solidFill>
                <a:latin typeface="Consolas" panose="020B0609020204030204" pitchFamily="49" charset="0"/>
              </a:rPr>
              <a:t> =&gt;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b-NO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Information</a:t>
            </a:r>
            <a:r>
              <a:rPr lang="nb-NO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myEntity</a:t>
            </a:r>
            <a:r>
              <a:rPr lang="nb-NO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nb-NO" dirty="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ReturnsAsync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nb-NO" dirty="0"/>
          </a:p>
          <a:p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mock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MyAction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IsNotNull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MyEntity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&gt;()), 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nb-NO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mock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VerifyAll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2292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B91BDF40-6D1C-491C-EA42-2E434F81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Nå er det deres tur…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DEA92B6-1F13-AD21-1B89-6499973FD3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b-NO" dirty="0"/>
              <a:t>APP Unit testing</a:t>
            </a:r>
            <a:endParaRPr lang="sv-SE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F8FE8DA-6F04-B577-C4E4-3FDB0E46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8" name="Undertittel 7">
            <a:extLst>
              <a:ext uri="{FF2B5EF4-FFF2-40B4-BE49-F238E27FC236}">
                <a16:creationId xmlns:a16="http://schemas.microsoft.com/office/drawing/2014/main" id="{52621A30-E94A-2F62-7E19-A6E21F8A7834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nb-NO" dirty="0"/>
              <a:t>Oppgave 1</a:t>
            </a:r>
          </a:p>
        </p:txBody>
      </p:sp>
    </p:spTree>
    <p:extLst>
      <p:ext uri="{BB962C8B-B14F-4D97-AF65-F5344CB8AC3E}">
        <p14:creationId xmlns:p14="http://schemas.microsoft.com/office/powerpoint/2010/main" val="478250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A4EC8F58-0071-4371-8C5B-B5B76E784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Ekstra kode – manglende motivasjon</a:t>
            </a:r>
          </a:p>
          <a:p>
            <a:r>
              <a:rPr lang="nb-NO" dirty="0"/>
              <a:t>Omfattende tester</a:t>
            </a:r>
          </a:p>
          <a:p>
            <a:r>
              <a:rPr lang="nb-NO" dirty="0"/>
              <a:t>Tester som feiler uten at man skjønner hvorfor.</a:t>
            </a:r>
          </a:p>
          <a:p>
            <a:r>
              <a:rPr lang="nb-NO" dirty="0"/>
              <a:t>Feil fokus (testdekning!)</a:t>
            </a:r>
          </a:p>
          <a:p>
            <a:r>
              <a:rPr lang="nb-NO" dirty="0" err="1"/>
              <a:t>Bloated</a:t>
            </a:r>
            <a:r>
              <a:rPr lang="nb-NO" dirty="0"/>
              <a:t> test data</a:t>
            </a:r>
          </a:p>
          <a:p>
            <a:r>
              <a:rPr lang="nb-NO" dirty="0"/>
              <a:t>Store og/eller uleselige tester</a:t>
            </a:r>
          </a:p>
          <a:p>
            <a:endParaRPr lang="nb-NO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04D1D3C-01BA-46E1-97F2-CD96352B807A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B0B31519-F330-455D-82E2-E1328753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TDD – hva kan gå galt?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317FD65-97D7-4F64-BACE-460B7C22B9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D19613B-E6BE-4E56-9CF3-20AE819F9B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nb-NO" smtClean="0"/>
              <a:pPr/>
              <a:t>15</a:t>
            </a:fld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B1EAFD3B-3AB3-3B26-15A0-C2D40023F3BF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5792562-17D4-A8A6-97FB-9D422CD53FF0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b-NO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pic>
        <p:nvPicPr>
          <p:cNvPr id="12" name="Bilde 11" descr="Et bilde som inneholder clip art, tegnefilm, illustrasjon, tegning&#10;&#10;Automatisk generert beskrivelse">
            <a:extLst>
              <a:ext uri="{FF2B5EF4-FFF2-40B4-BE49-F238E27FC236}">
                <a16:creationId xmlns:a16="http://schemas.microsoft.com/office/drawing/2014/main" id="{FACA2B5A-5A77-9958-D0C9-E79FEECE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70" y="983092"/>
            <a:ext cx="4982145" cy="4522483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C78428E9-97EE-5A62-7D0C-8E575B2420DC}"/>
              </a:ext>
            </a:extLst>
          </p:cNvPr>
          <p:cNvSpPr txBox="1"/>
          <p:nvPr/>
        </p:nvSpPr>
        <p:spPr>
          <a:xfrm>
            <a:off x="7738394" y="5451783"/>
            <a:ext cx="2667629" cy="2992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nb-NO" sz="1000" dirty="0"/>
              <a:t>https://www.wannapik.com/vectors/67004</a:t>
            </a:r>
          </a:p>
        </p:txBody>
      </p:sp>
    </p:spTree>
    <p:extLst>
      <p:ext uri="{BB962C8B-B14F-4D97-AF65-F5344CB8AC3E}">
        <p14:creationId xmlns:p14="http://schemas.microsoft.com/office/powerpoint/2010/main" val="119531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31F6F3EC-4202-B61E-1B6F-7E2CE914E7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Bruk private funksjoner</a:t>
            </a:r>
          </a:p>
          <a:p>
            <a:r>
              <a:rPr lang="nb-NO" dirty="0"/>
              <a:t>Reduser oppsett. Sett kun opp det aller nødvendigste.</a:t>
            </a:r>
          </a:p>
          <a:p>
            <a:r>
              <a:rPr lang="nb-NO" dirty="0"/>
              <a:t>Test én «ting» av gangen.</a:t>
            </a:r>
          </a:p>
          <a:p>
            <a:pPr lvl="1"/>
            <a:r>
              <a:rPr lang="nb-NO" dirty="0"/>
              <a:t>… men en «ting» kan være så mye forskjellig..</a:t>
            </a:r>
          </a:p>
          <a:p>
            <a:r>
              <a:rPr lang="nb-NO" dirty="0"/>
              <a:t>Ikke test det samme flere ganger.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16AB5DB-A7E3-6DA6-3C10-6296DC07A6B5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B202C37-F3DB-4716-956A-1E20F105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Triks for lesbarhet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8AD6379-9887-7389-EC0E-85F0185A02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A7DE7AD-D921-DDB5-D582-09E5C4B627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00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74AB1DD1-99DE-68F3-047B-9553C03A505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GetStandardStartProcessMessage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nb-NO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nb-NO" dirty="0">
                <a:solidFill>
                  <a:srgbClr val="569CD6"/>
                </a:solidFill>
                <a:latin typeface="Consolas" panose="020B0609020204030204" pitchFamily="49" charset="0"/>
              </a:rPr>
              <a:t>...</a:t>
            </a:r>
          </a:p>
          <a:p>
            <a:endParaRPr lang="nb-NO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StartAnonymization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GetStandardStartProcessMessage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nb-NO" dirty="0">
                <a:solidFill>
                  <a:srgbClr val="CCCCCC"/>
                </a:solidFill>
                <a:latin typeface="Consolas" panose="020B0609020204030204" pitchFamily="49" charset="0"/>
              </a:rPr>
              <a:t>    ...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StartProcessMessage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dirty="0">
                <a:solidFill>
                  <a:srgbClr val="CCCCCC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Undertittel 9">
            <a:extLst>
              <a:ext uri="{FF2B5EF4-FFF2-40B4-BE49-F238E27FC236}">
                <a16:creationId xmlns:a16="http://schemas.microsoft.com/office/drawing/2014/main" id="{CE0FD97D-EDD9-58F2-4583-C11CF0EDE093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8BA9128C-FB96-3D43-5257-00C5AB260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Private funksjoner</a:t>
            </a:r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F5F3E6D5-807B-8E2D-E46B-572EE5D1C3B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CAFF19D-6558-C921-F805-B8BFBF4A80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4A9C374E-03C5-5B83-6CF5-3B4AAA0CE4EE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05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03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RandomValue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correlationId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RandomValue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RandomValue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useTestData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TestDataCount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usePOSTestData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posTestDataCount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147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maxLimit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StartProcessMessage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CorrelationId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correlationId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CountryCode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countryCode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UseTestData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useTestData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TestDataCount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TestDataCount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UsePOSTestData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usePOSTestData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POSTestDataCount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posTestDataCount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1286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dertittel 8">
            <a:extLst>
              <a:ext uri="{FF2B5EF4-FFF2-40B4-BE49-F238E27FC236}">
                <a16:creationId xmlns:a16="http://schemas.microsoft.com/office/drawing/2014/main" id="{4C9E15E4-B7A3-2E68-1972-D6AE7CA9DF71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27D5C469-9C06-3595-ED95-044DEF26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Private funksjoner –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max</a:t>
            </a:r>
            <a:r>
              <a:rPr lang="nb-NO" dirty="0"/>
              <a:t>.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774D83E-53C3-62DA-E351-4BFFAB56190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2951FAF-2FE3-73DD-AB49-1F4ABE7810C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2734315A-E764-2733-4C7D-DB00B6902AF7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r>
              <a:rPr lang="nb-NO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nb-NO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nb-NO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nb-NO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nb-NO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nb-NO" dirty="0" err="1">
                <a:solidFill>
                  <a:srgbClr val="DCDCAA"/>
                </a:solidFill>
                <a:latin typeface="Consolas" panose="020B0609020204030204" pitchFamily="49" charset="0"/>
              </a:rPr>
              <a:t>Day</a:t>
            </a:r>
            <a:r>
              <a:rPr lang="nb-NO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_WeatherIsWarmAndSunny_ICanGoThBeachAndHaveIceCream</a:t>
            </a:r>
            <a:r>
              <a:rPr lang="nb-NO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nb-NO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TheSunShines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AirTemperatureIsAbove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ICanGoToTheBeach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ICanHaveIceCream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151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4A9C374E-03C5-5B83-6CF5-3B4AAA0CE4EE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>
            <a:normAutofit/>
          </a:bodyPr>
          <a:lstStyle/>
          <a:p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8BA9128C-FB96-3D43-5257-00C5AB260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 én ting av gangen</a:t>
            </a:r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F5F3E6D5-807B-8E2D-E46B-572EE5D1C3B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CAFF19D-6558-C921-F805-B8BFBF4A80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19</a:t>
            </a:fld>
            <a:endParaRPr lang="sv-SE"/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74AB1DD1-99DE-68F3-047B-9553C03A505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33400" y="2492896"/>
            <a:ext cx="10744200" cy="3591104"/>
          </a:xfrm>
        </p:spPr>
        <p:txBody>
          <a:bodyPr>
            <a:normAutofit fontScale="47500" lnSpcReduction="20000"/>
          </a:bodyPr>
          <a:lstStyle/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SentMessages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actualStartFilteringData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SentMessages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StartFilteringData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actualStartFilteringData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actualStartSavingAnonymizedData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SentMessages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StartSavingAnonymizedData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Single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actualStartSavingAnonymizedData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SentMessages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StartFilteringData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IsType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StartFilteringData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CorrelationId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CorrelationId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NotEmpty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Gpid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StartSavingAnonymizedData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IsType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StartSavingAnonymizedData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CorrelationId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CorrelationId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AnonymizationDate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CountryCode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CountryCode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UsePOSTestData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UsePOSTestData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POSTestDataCount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POSTestDataCount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GpidList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GpidList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TotalAnonymizedCount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TotalAnonymizedCount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FinalAnonymizedCount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dbServiceMock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GetAnonymizedCandidate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countryCode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maxLimit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3441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785C0ADB-0DDF-B3A6-9963-3A609580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36FEFB6-E852-0AB6-3A4B-667A032FFB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724" y="3438000"/>
            <a:ext cx="5629275" cy="711080"/>
          </a:xfrm>
        </p:spPr>
        <p:txBody>
          <a:bodyPr>
            <a:normAutofit/>
          </a:bodyPr>
          <a:lstStyle/>
          <a:p>
            <a:r>
              <a:rPr lang="nb-NO" dirty="0"/>
              <a:t>13. November 2023</a:t>
            </a:r>
          </a:p>
          <a:p>
            <a:r>
              <a:rPr lang="nb-NO" dirty="0"/>
              <a:t>Andreas Rodtwitt</a:t>
            </a:r>
          </a:p>
        </p:txBody>
      </p:sp>
    </p:spTree>
    <p:extLst>
      <p:ext uri="{BB962C8B-B14F-4D97-AF65-F5344CB8AC3E}">
        <p14:creationId xmlns:p14="http://schemas.microsoft.com/office/powerpoint/2010/main" val="1052333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ssholder for innhold 10" descr="Et bilde som inneholder person, skulder, Motetilbehør, Mønster (motedesign)&#10;&#10;Automatisk generert beskrivelse">
            <a:extLst>
              <a:ext uri="{FF2B5EF4-FFF2-40B4-BE49-F238E27FC236}">
                <a16:creationId xmlns:a16="http://schemas.microsoft.com/office/drawing/2014/main" id="{8EFE4688-4590-C130-5FC7-F653CA5E2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35" y="2160588"/>
            <a:ext cx="5884068" cy="3922712"/>
          </a:xfrm>
        </p:spPr>
      </p:pic>
      <p:sp>
        <p:nvSpPr>
          <p:cNvPr id="14" name="Undertittel 13">
            <a:extLst>
              <a:ext uri="{FF2B5EF4-FFF2-40B4-BE49-F238E27FC236}">
                <a16:creationId xmlns:a16="http://schemas.microsoft.com/office/drawing/2014/main" id="{082DABCF-083A-48AC-B933-8D6645F91C36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998BF7B7-65DE-A7D3-3218-CADF51B5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 logikk, ikke implementasjon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5A0739E-10A4-BF37-39DE-566D2F151D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1AC0B147-DCA7-D313-D770-21504C82924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20</a:t>
            </a:fld>
            <a:endParaRPr lang="sv-SE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75F9C25A-3E0B-21FB-67CC-9E00D71DECC9}"/>
              </a:ext>
            </a:extLst>
          </p:cNvPr>
          <p:cNvSpPr txBox="1"/>
          <p:nvPr/>
        </p:nvSpPr>
        <p:spPr>
          <a:xfrm>
            <a:off x="8328248" y="6523897"/>
            <a:ext cx="29522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Photo by Ray Piedra: https://www.pexels.com/</a:t>
            </a: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389226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dertittel 7">
            <a:extLst>
              <a:ext uri="{FF2B5EF4-FFF2-40B4-BE49-F238E27FC236}">
                <a16:creationId xmlns:a16="http://schemas.microsoft.com/office/drawing/2014/main" id="{FEC02DAB-6E28-93AB-31A3-6FB2388C28CC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9626EF81-1587-0423-9C40-540367F8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 logikk, ikke implementasjon – </a:t>
            </a:r>
            <a:r>
              <a:rPr lang="nb-NO" dirty="0" err="1"/>
              <a:t>black</a:t>
            </a:r>
            <a:r>
              <a:rPr lang="nb-NO" dirty="0"/>
              <a:t> </a:t>
            </a:r>
            <a:r>
              <a:rPr lang="nb-NO" dirty="0" err="1"/>
              <a:t>box</a:t>
            </a:r>
            <a:r>
              <a:rPr lang="nb-NO" dirty="0"/>
              <a:t> </a:t>
            </a:r>
            <a:r>
              <a:rPr lang="nb-NO" dirty="0" err="1"/>
              <a:t>edition</a:t>
            </a:r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35BEC39-A986-8975-99F4-49A0EB026C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08132BE-895B-B4D9-8FDC-C63DE7B9B8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21</a:t>
            </a:fld>
            <a:endParaRPr lang="sv-SE"/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A3F12E28-07ED-279D-C9C3-FEEA3299CF76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>
            <a:normAutofit/>
          </a:bodyPr>
          <a:lstStyle/>
          <a:p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nb-NO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Arrange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GetStandardStartProcessMessage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dbServiceMock</a:t>
            </a:r>
            <a:endParaRPr lang="nb-NO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GetDBAnonymizedCandidateCount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CountryCode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ReturnsAsync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lstDBAnonymizedCandidate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nb-NO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Act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Assert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dbServiceMock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GetDBAnonymizedCandidateCount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ProcessDate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CountryCode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actualStartFilteringData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GetMessagesOfType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StartFilteringData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lstDBAnonymizedCandidate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actualStartFilteringData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dbServiceMock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VerifyAll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94658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F4899-6FCA-307C-CBD7-9C14886E9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59999"/>
            <a:ext cx="5146087" cy="4263471"/>
          </a:xfrm>
        </p:spPr>
        <p:txBody>
          <a:bodyPr>
            <a:normAutofit/>
          </a:bodyPr>
          <a:lstStyle/>
          <a:p>
            <a:r>
              <a:rPr lang="en-US" dirty="0" err="1"/>
              <a:t>Omfatter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enheter</a:t>
            </a:r>
            <a:r>
              <a:rPr lang="en-US" dirty="0"/>
              <a:t>.</a:t>
            </a:r>
          </a:p>
          <a:p>
            <a:r>
              <a:rPr lang="en-US" dirty="0"/>
              <a:t>Kan </a:t>
            </a:r>
            <a:r>
              <a:rPr lang="en-US" dirty="0" err="1"/>
              <a:t>omfatte</a:t>
            </a:r>
            <a:r>
              <a:rPr lang="en-US" dirty="0"/>
              <a:t> </a:t>
            </a:r>
            <a:r>
              <a:rPr lang="en-US" dirty="0" err="1"/>
              <a:t>tredjeparts</a:t>
            </a:r>
            <a:r>
              <a:rPr lang="en-US" dirty="0"/>
              <a:t> </a:t>
            </a:r>
            <a:r>
              <a:rPr lang="en-US" dirty="0" err="1"/>
              <a:t>tjenester</a:t>
            </a:r>
            <a:endParaRPr lang="en-US" dirty="0"/>
          </a:p>
          <a:p>
            <a:pPr lvl="1"/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man </a:t>
            </a:r>
            <a:r>
              <a:rPr lang="en-US" dirty="0" err="1"/>
              <a:t>kontrollere</a:t>
            </a:r>
            <a:r>
              <a:rPr lang="en-US" dirty="0"/>
              <a:t> </a:t>
            </a:r>
            <a:r>
              <a:rPr lang="en-US" dirty="0" err="1"/>
              <a:t>disse</a:t>
            </a:r>
            <a:r>
              <a:rPr lang="en-US" dirty="0"/>
              <a:t>?</a:t>
            </a:r>
          </a:p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sette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A7B94-C840-08A1-6091-464B5A384F44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D90AD-AAFF-E381-F62C-12FDA3C3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Integrasjonstester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66D8C-1716-E85A-8CAF-3CE209422E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2BC4-2AB7-7696-6563-2332AED2F4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22</a:t>
            </a:fld>
            <a:endParaRPr lang="sv-SE"/>
          </a:p>
        </p:txBody>
      </p:sp>
      <p:pic>
        <p:nvPicPr>
          <p:cNvPr id="8" name="Bilde 7" descr="Et bilde som inneholder Bildel, hjul, leke, Skalamodell&#10;&#10;Automatisk generert beskrivelse">
            <a:extLst>
              <a:ext uri="{FF2B5EF4-FFF2-40B4-BE49-F238E27FC236}">
                <a16:creationId xmlns:a16="http://schemas.microsoft.com/office/drawing/2014/main" id="{56FEE19B-01E6-F10F-521D-ABDEEDB9B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085" y="2159999"/>
            <a:ext cx="6294055" cy="3310673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ECEAAE8A-9DF7-C909-203E-E9744AA05ADE}"/>
              </a:ext>
            </a:extLst>
          </p:cNvPr>
          <p:cNvSpPr txBox="1"/>
          <p:nvPr/>
        </p:nvSpPr>
        <p:spPr>
          <a:xfrm>
            <a:off x="10416480" y="5448001"/>
            <a:ext cx="1636974" cy="2992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marL="0" indent="0" algn="l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nb-NO" sz="1000" dirty="0">
                <a:solidFill>
                  <a:schemeClr val="tx1"/>
                </a:solidFill>
              </a:rPr>
              <a:t>https://www.flickr.com</a:t>
            </a:r>
          </a:p>
        </p:txBody>
      </p:sp>
    </p:spTree>
    <p:extLst>
      <p:ext uri="{BB962C8B-B14F-4D97-AF65-F5344CB8AC3E}">
        <p14:creationId xmlns:p14="http://schemas.microsoft.com/office/powerpoint/2010/main" val="19820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A4EC8F58-0071-4371-8C5B-B5B76E784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Lage egne eller benytte eksisterende?</a:t>
            </a:r>
          </a:p>
          <a:p>
            <a:r>
              <a:rPr lang="nb-NO" dirty="0"/>
              <a:t>Rydde opp etter seg?</a:t>
            </a:r>
          </a:p>
          <a:p>
            <a:pPr lvl="1"/>
            <a:r>
              <a:rPr lang="nb-NO" dirty="0"/>
              <a:t>Må kjøre </a:t>
            </a:r>
            <a:r>
              <a:rPr lang="nb-NO" dirty="0" err="1"/>
              <a:t>uavhenging</a:t>
            </a:r>
            <a:r>
              <a:rPr lang="nb-NO" dirty="0"/>
              <a:t> av testresultat!</a:t>
            </a:r>
          </a:p>
          <a:p>
            <a:r>
              <a:rPr lang="nb-NO" dirty="0"/>
              <a:t>Generere </a:t>
            </a:r>
            <a:r>
              <a:rPr lang="nb-NO" dirty="0" err="1"/>
              <a:t>testdata</a:t>
            </a:r>
            <a:endParaRPr lang="nb-NO" dirty="0"/>
          </a:p>
          <a:p>
            <a:pPr lvl="1"/>
            <a:r>
              <a:rPr lang="nb-NO" dirty="0"/>
              <a:t>Ved oppstart av test</a:t>
            </a:r>
          </a:p>
          <a:p>
            <a:pPr lvl="1"/>
            <a:r>
              <a:rPr lang="nb-NO" dirty="0"/>
              <a:t>Ved oppstart av </a:t>
            </a:r>
            <a:r>
              <a:rPr lang="nb-NO" dirty="0" err="1"/>
              <a:t>assembly</a:t>
            </a:r>
            <a:endParaRPr lang="nb-NO" dirty="0"/>
          </a:p>
          <a:p>
            <a:pPr lvl="1"/>
            <a:r>
              <a:rPr lang="nb-NO" dirty="0"/>
              <a:t>Daglig</a:t>
            </a:r>
          </a:p>
          <a:p>
            <a:pPr lvl="1"/>
            <a:r>
              <a:rPr lang="nb-NO" dirty="0"/>
              <a:t>….?</a:t>
            </a:r>
          </a:p>
          <a:p>
            <a:endParaRPr lang="nb-NO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04D1D3C-01BA-46E1-97F2-CD96352B807A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B0B31519-F330-455D-82E2-E1328753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Testdata</a:t>
            </a:r>
            <a:r>
              <a:rPr lang="nb-NO" dirty="0"/>
              <a:t> for integrasjonstester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317FD65-97D7-4F64-BACE-460B7C22B9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D19613B-E6BE-4E56-9CF3-20AE819F9B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nb-NO" smtClean="0"/>
              <a:pPr/>
              <a:t>23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7465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8EE7ABB5-905D-6626-3091-5AFDBBFD228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0440" y="2523896"/>
            <a:ext cx="5061553" cy="3569400"/>
          </a:xfrm>
        </p:spPr>
        <p:txBody>
          <a:bodyPr>
            <a:normAutofit/>
          </a:bodyPr>
          <a:lstStyle/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Cleanup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idList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b-NO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endParaRPr lang="nb-NO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b-NO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nb-NO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nb-NO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b-NO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Cleanup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failed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idList</a:t>
            </a:r>
            <a:r>
              <a:rPr lang="nb-NO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nb-NO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nb-NO" sz="1100" dirty="0"/>
          </a:p>
        </p:txBody>
      </p:sp>
      <p:sp>
        <p:nvSpPr>
          <p:cNvPr id="10" name="Undertittel 9">
            <a:extLst>
              <a:ext uri="{FF2B5EF4-FFF2-40B4-BE49-F238E27FC236}">
                <a16:creationId xmlns:a16="http://schemas.microsoft.com/office/drawing/2014/main" id="{BF051785-E9CB-82E3-A725-6FCFC3F3D1B0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0E227008-C2A9-3BF5-337F-B5939233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Testdata</a:t>
            </a:r>
            <a:r>
              <a:rPr lang="nb-NO" dirty="0"/>
              <a:t> </a:t>
            </a:r>
            <a:r>
              <a:rPr lang="nb-NO" dirty="0" err="1"/>
              <a:t>setup</a:t>
            </a:r>
            <a:r>
              <a:rPr lang="nb-NO" dirty="0"/>
              <a:t> / </a:t>
            </a:r>
            <a:r>
              <a:rPr lang="nb-NO" dirty="0" err="1"/>
              <a:t>teardown</a:t>
            </a:r>
            <a:endParaRPr lang="nb-NO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E682404-7E59-E61C-B4C2-A24E5ED9CC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  <a:endParaRPr lang="sv-SE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E796997-8D88-D6EA-8A3C-6313D16B7D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24</a:t>
            </a:fld>
            <a:endParaRPr lang="sv-SE"/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DE53EB91-7C51-3FFB-1D00-9E18BCC83600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86281" y="2514600"/>
            <a:ext cx="5061553" cy="3569400"/>
          </a:xfrm>
        </p:spPr>
        <p:txBody>
          <a:bodyPr>
            <a:normAutofit fontScale="70000" lnSpcReduction="20000"/>
          </a:bodyPr>
          <a:lstStyle/>
          <a:p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MyHandlerTests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IDisposable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idList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Dispose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Cleanup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GetAwaiter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GetResult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Handle_Scenario_Expectation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Arrange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myObject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RandomValue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MyObject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myObject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idList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myObject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Act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myObject.Reference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b-NO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Assert</a:t>
            </a:r>
            <a:endParaRPr lang="nb-NO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nb-N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myObject.Foo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19079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B91BDF40-6D1C-491C-EA42-2E434F81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Integrasjonstester.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DEA92B6-1F13-AD21-1B89-6499973FD3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b-NO" dirty="0"/>
              <a:t>APP Unit testing</a:t>
            </a:r>
            <a:endParaRPr lang="sv-SE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F8FE8DA-6F04-B577-C4E4-3FDB0E46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25</a:t>
            </a:fld>
            <a:endParaRPr lang="sv-SE"/>
          </a:p>
        </p:txBody>
      </p:sp>
      <p:sp>
        <p:nvSpPr>
          <p:cNvPr id="8" name="Undertittel 7">
            <a:extLst>
              <a:ext uri="{FF2B5EF4-FFF2-40B4-BE49-F238E27FC236}">
                <a16:creationId xmlns:a16="http://schemas.microsoft.com/office/drawing/2014/main" id="{52621A30-E94A-2F62-7E19-A6E21F8A7834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nb-NO" dirty="0"/>
              <a:t>Oppgave 2</a:t>
            </a:r>
          </a:p>
        </p:txBody>
      </p:sp>
    </p:spTree>
    <p:extLst>
      <p:ext uri="{BB962C8B-B14F-4D97-AF65-F5344CB8AC3E}">
        <p14:creationId xmlns:p14="http://schemas.microsoft.com/office/powerpoint/2010/main" val="160400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AF6F2EA6-7368-651C-1131-E0487879A1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Tester hele systemet fra topp til bunn</a:t>
            </a:r>
          </a:p>
          <a:p>
            <a:r>
              <a:rPr lang="nb-NO" dirty="0">
                <a:solidFill>
                  <a:srgbClr val="003349"/>
                </a:solidFill>
              </a:rPr>
              <a:t>Kan også kalles integrerte tester.</a:t>
            </a:r>
          </a:p>
          <a:p>
            <a:r>
              <a:rPr lang="nb-NO" dirty="0">
                <a:solidFill>
                  <a:srgbClr val="003349"/>
                </a:solidFill>
              </a:rPr>
              <a:t>Dette er ikke enhetstester!</a:t>
            </a:r>
          </a:p>
          <a:p>
            <a:pPr lvl="1"/>
            <a:r>
              <a:rPr lang="nb-NO" dirty="0">
                <a:solidFill>
                  <a:srgbClr val="003349"/>
                </a:solidFill>
              </a:rPr>
              <a:t>Tester kun http-kall og respons.</a:t>
            </a:r>
          </a:p>
          <a:p>
            <a:r>
              <a:rPr lang="nb-NO" dirty="0">
                <a:solidFill>
                  <a:srgbClr val="003349"/>
                </a:solidFill>
              </a:rPr>
              <a:t>Trenger du mere detaljer?</a:t>
            </a:r>
          </a:p>
          <a:p>
            <a:pPr marL="177800" lvl="1" indent="0">
              <a:buNone/>
            </a:pPr>
            <a:r>
              <a:rPr lang="nb-NO" dirty="0">
                <a:solidFill>
                  <a:srgbClr val="003349"/>
                </a:solidFill>
              </a:rPr>
              <a:t>-&gt; Enhets eller integrasjonstest!</a:t>
            </a:r>
          </a:p>
        </p:txBody>
      </p:sp>
      <p:sp>
        <p:nvSpPr>
          <p:cNvPr id="7" name="Undertittel 6">
            <a:extLst>
              <a:ext uri="{FF2B5EF4-FFF2-40B4-BE49-F238E27FC236}">
                <a16:creationId xmlns:a16="http://schemas.microsoft.com/office/drawing/2014/main" id="{BA043BCB-0094-933F-F4E6-24B7D8152DBA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036E48E7-57EB-4CC4-0A64-E5AF7651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Regresjonstester</a:t>
            </a:r>
          </a:p>
        </p:txBody>
      </p:sp>
      <p:pic>
        <p:nvPicPr>
          <p:cNvPr id="10" name="Plassholder for bilde 9" descr="Et bilde som inneholder kart, grønn&#10;&#10;Automatisk generert beskrivelse">
            <a:extLst>
              <a:ext uri="{FF2B5EF4-FFF2-40B4-BE49-F238E27FC236}">
                <a16:creationId xmlns:a16="http://schemas.microsoft.com/office/drawing/2014/main" id="{AE9BC88A-862D-B898-B07B-D4BEFBCA8F3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8" r="10248"/>
          <a:stretch>
            <a:fillRect/>
          </a:stretch>
        </p:blipFill>
        <p:spPr/>
      </p:pic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9887139-CF6F-9CC7-8C71-4F5B888403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nb-NO" dirty="0"/>
              <a:t>APP Unit testing</a:t>
            </a:r>
            <a:endParaRPr lang="nb-NO" dirty="0">
              <a:solidFill>
                <a:srgbClr val="003349"/>
              </a:solidFill>
            </a:endParaRP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3899CF-E716-AE03-A110-AFE553BCE7D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438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B91BDF40-6D1C-491C-EA42-2E434F81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Regresjonstester.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DEA92B6-1F13-AD21-1B89-6499973FD3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b-NO" dirty="0"/>
              <a:t>APP Unit testing</a:t>
            </a:r>
            <a:endParaRPr lang="sv-SE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F8FE8DA-6F04-B577-C4E4-3FDB0E46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27</a:t>
            </a:fld>
            <a:endParaRPr lang="sv-SE"/>
          </a:p>
        </p:txBody>
      </p:sp>
      <p:sp>
        <p:nvSpPr>
          <p:cNvPr id="8" name="Undertittel 7">
            <a:extLst>
              <a:ext uri="{FF2B5EF4-FFF2-40B4-BE49-F238E27FC236}">
                <a16:creationId xmlns:a16="http://schemas.microsoft.com/office/drawing/2014/main" id="{52621A30-E94A-2F62-7E19-A6E21F8A7834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nb-NO" dirty="0"/>
              <a:t>Oppgave 3</a:t>
            </a:r>
          </a:p>
        </p:txBody>
      </p:sp>
    </p:spTree>
    <p:extLst>
      <p:ext uri="{BB962C8B-B14F-4D97-AF65-F5344CB8AC3E}">
        <p14:creationId xmlns:p14="http://schemas.microsoft.com/office/powerpoint/2010/main" val="3099507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>
            <a:extLst>
              <a:ext uri="{FF2B5EF4-FFF2-40B4-BE49-F238E27FC236}">
                <a16:creationId xmlns:a16="http://schemas.microsoft.com/office/drawing/2014/main" id="{5189FBA4-0D1D-FC77-7911-57A586D60E6B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E59EF5CE-ACA2-CDB9-E440-127A775D4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Tester i </a:t>
            </a:r>
            <a:r>
              <a:rPr lang="nb-NO" dirty="0" err="1"/>
              <a:t>deployment</a:t>
            </a:r>
            <a:r>
              <a:rPr lang="nb-NO" dirty="0"/>
              <a:t> pipelines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1FC55D5-8D00-98F6-D64A-9674D279947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1AC2DF7-90EB-BA8F-2D43-6C1A081E3A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28</a:t>
            </a:fld>
            <a:endParaRPr lang="sv-S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9E8D78E-D9F2-40C2-0F2A-1879E6BFA7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068697"/>
              </p:ext>
            </p:extLst>
          </p:nvPr>
        </p:nvGraphicFramePr>
        <p:xfrm>
          <a:off x="1498600" y="4692953"/>
          <a:ext cx="8124371" cy="1555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C9E2890-F734-7478-1F9C-9110C2CC5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0715"/>
              </p:ext>
            </p:extLst>
          </p:nvPr>
        </p:nvGraphicFramePr>
        <p:xfrm>
          <a:off x="1498599" y="3348421"/>
          <a:ext cx="8124371" cy="1555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4CC3411-4FCE-DA09-2B14-B2BD838B0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75734"/>
              </p:ext>
            </p:extLst>
          </p:nvPr>
        </p:nvGraphicFramePr>
        <p:xfrm>
          <a:off x="473371" y="2008502"/>
          <a:ext cx="5740402" cy="1099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1" name="Kobling: vinkel 10">
            <a:extLst>
              <a:ext uri="{FF2B5EF4-FFF2-40B4-BE49-F238E27FC236}">
                <a16:creationId xmlns:a16="http://schemas.microsoft.com/office/drawing/2014/main" id="{1817DB6D-5BAF-856A-FD5B-FE4068680D05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H="1">
            <a:off x="1498599" y="2558015"/>
            <a:ext cx="4715174" cy="1568129"/>
          </a:xfrm>
          <a:prstGeom prst="bentConnector5">
            <a:avLst>
              <a:gd name="adj1" fmla="val -4848"/>
              <a:gd name="adj2" fmla="val 47582"/>
              <a:gd name="adj3" fmla="val 104848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Kobling: vinkel 16">
            <a:extLst>
              <a:ext uri="{FF2B5EF4-FFF2-40B4-BE49-F238E27FC236}">
                <a16:creationId xmlns:a16="http://schemas.microsoft.com/office/drawing/2014/main" id="{6A17A686-BE2D-8A75-E091-EF3C3C930305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712766" y="4684842"/>
            <a:ext cx="1344532" cy="22713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71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Graphic spid="9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91F0CA09-2A46-AF50-B7F2-8E9E186B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Spørsmål?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2860052-7C96-F45B-8351-F953D3186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0611400-41DC-BFA5-25E6-05CA79D4CC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29</a:t>
            </a:fld>
            <a:endParaRPr lang="sv-SE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6E04AF9E-F9E4-F536-AE4F-997FAF8ABC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81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A4EC8F58-0071-4371-8C5B-B5B76E784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dirty="0">
                <a:solidFill>
                  <a:srgbClr val="003349"/>
                </a:solidFill>
              </a:rPr>
              <a:t>44 år, gift, 2 døtre.</a:t>
            </a:r>
          </a:p>
          <a:p>
            <a:r>
              <a:rPr lang="nb-NO" dirty="0">
                <a:solidFill>
                  <a:srgbClr val="003349"/>
                </a:solidFill>
              </a:rPr>
              <a:t>Jobbet i </a:t>
            </a:r>
            <a:r>
              <a:rPr lang="nb-NO" dirty="0" err="1">
                <a:solidFill>
                  <a:srgbClr val="003349"/>
                </a:solidFill>
              </a:rPr>
              <a:t>Itverket</a:t>
            </a:r>
            <a:r>
              <a:rPr lang="nb-NO" dirty="0">
                <a:solidFill>
                  <a:srgbClr val="003349"/>
                </a:solidFill>
              </a:rPr>
              <a:t>/</a:t>
            </a:r>
            <a:r>
              <a:rPr lang="nb-NO" dirty="0" err="1">
                <a:solidFill>
                  <a:srgbClr val="003349"/>
                </a:solidFill>
              </a:rPr>
              <a:t>Omegapoint</a:t>
            </a:r>
            <a:r>
              <a:rPr lang="nb-NO" dirty="0">
                <a:solidFill>
                  <a:srgbClr val="003349"/>
                </a:solidFill>
              </a:rPr>
              <a:t> siden 2007 (!!)</a:t>
            </a:r>
          </a:p>
          <a:p>
            <a:r>
              <a:rPr lang="nb-NO" dirty="0">
                <a:solidFill>
                  <a:srgbClr val="003349"/>
                </a:solidFill>
              </a:rPr>
              <a:t>I oppdrag hos Morrow Bank, siden 2017.</a:t>
            </a:r>
          </a:p>
          <a:p>
            <a:r>
              <a:rPr lang="nb-NO" dirty="0">
                <a:solidFill>
                  <a:srgbClr val="003349"/>
                </a:solidFill>
              </a:rPr>
              <a:t>Fritid:</a:t>
            </a:r>
          </a:p>
          <a:p>
            <a:pPr lvl="1"/>
            <a:r>
              <a:rPr lang="nb-NO" dirty="0">
                <a:solidFill>
                  <a:srgbClr val="003349"/>
                </a:solidFill>
              </a:rPr>
              <a:t>Hund</a:t>
            </a:r>
          </a:p>
          <a:p>
            <a:pPr lvl="1"/>
            <a:r>
              <a:rPr lang="nb-NO" dirty="0">
                <a:solidFill>
                  <a:srgbClr val="003349"/>
                </a:solidFill>
              </a:rPr>
              <a:t>Veteranbiler</a:t>
            </a:r>
          </a:p>
          <a:p>
            <a:pPr lvl="1"/>
            <a:r>
              <a:rPr lang="nb-NO" dirty="0">
                <a:solidFill>
                  <a:srgbClr val="003349"/>
                </a:solidFill>
              </a:rPr>
              <a:t>Styreverv m.m. ifm. barnas fritidsaktiviteter.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04D1D3C-01BA-46E1-97F2-CD96352B807A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Andreas Rodtwitt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B0B31519-F330-455D-82E2-E1328753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Hvem er jeg?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317FD65-97D7-4F64-BACE-460B7C22B9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nb-NO" dirty="0"/>
              <a:t>APP Unit testing</a:t>
            </a:r>
            <a:endParaRPr lang="sv-SE" dirty="0">
              <a:solidFill>
                <a:srgbClr val="003349"/>
              </a:solidFill>
            </a:endParaRP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D19613B-E6BE-4E56-9CF3-20AE819F9B4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9578386-84DA-45F9-ABB1-FE09AA2697D8}" type="slidenum">
              <a:rPr lang="nb-NO" smtClean="0"/>
              <a:pPr/>
              <a:t>3</a:t>
            </a:fld>
            <a:endParaRPr lang="nb-NO" dirty="0"/>
          </a:p>
        </p:txBody>
      </p:sp>
      <p:pic>
        <p:nvPicPr>
          <p:cNvPr id="11" name="Plassholder for bilde 10" descr="Et bilde som inneholder kjøretøy, Landkjøretøy, utendørs, hjul&#10;&#10;Automatisk generert beskrivelse">
            <a:extLst>
              <a:ext uri="{FF2B5EF4-FFF2-40B4-BE49-F238E27FC236}">
                <a16:creationId xmlns:a16="http://schemas.microsoft.com/office/drawing/2014/main" id="{07FAB2B2-B5AA-5539-2A71-293F0A673F3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1701415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EC82FDBD-1285-BA92-3255-A4E1C2E3F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Takk for meg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E5757B5C-7212-60A2-B8E4-AAF39891A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8C976B3-2A0D-C46E-CEEE-22B66A6D7D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75425"/>
            <a:ext cx="720725" cy="142875"/>
          </a:xfrm>
        </p:spPr>
        <p:txBody>
          <a:bodyPr/>
          <a:lstStyle/>
          <a:p>
            <a:fld id="{89578386-84DA-45F9-ABB1-FE09AA2697D8}" type="slidenum">
              <a:rPr lang="sv-SE" smtClean="0"/>
              <a:pPr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193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88661776-AC16-4D49-B757-59B9ED55A5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TDD - Hva er det?</a:t>
            </a:r>
          </a:p>
          <a:p>
            <a:r>
              <a:rPr lang="nb-NO" dirty="0"/>
              <a:t>Unit testing </a:t>
            </a:r>
            <a:r>
              <a:rPr lang="nb-NO" dirty="0" err="1"/>
              <a:t>basics</a:t>
            </a:r>
            <a:endParaRPr lang="nb-NO" dirty="0"/>
          </a:p>
          <a:p>
            <a:r>
              <a:rPr lang="nb-NO" dirty="0"/>
              <a:t>Dere jobber mens jeg … ikke jobber (oppgaver!)</a:t>
            </a:r>
          </a:p>
          <a:p>
            <a:r>
              <a:rPr lang="nb-NO" dirty="0"/>
              <a:t>Integrasjonstesting</a:t>
            </a:r>
          </a:p>
          <a:p>
            <a:r>
              <a:rPr lang="nb-NO" dirty="0"/>
              <a:t>Mere oppgaver.</a:t>
            </a:r>
          </a:p>
          <a:p>
            <a:r>
              <a:rPr lang="nb-NO" dirty="0"/>
              <a:t>Regresjonstesting</a:t>
            </a:r>
          </a:p>
          <a:p>
            <a:r>
              <a:rPr lang="nb-NO" dirty="0"/>
              <a:t>Oppgaver igjen, kanskje?</a:t>
            </a:r>
          </a:p>
          <a:p>
            <a:r>
              <a:rPr lang="nb-NO" dirty="0"/>
              <a:t>Integrere tester i pipeline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3F89FFE-D2EF-4C27-8EB7-552E1141A9A1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7564E1DF-F2ED-4FEF-ACA7-F1CD163B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21F298F-AD73-4F85-BCDA-C69A2A5010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E09A854-935F-472A-954F-7732625848B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nb-NO" smtClean="0"/>
              <a:pPr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8861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A4EC8F58-0071-4371-8C5B-B5B76E784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Dokumentasjon</a:t>
            </a:r>
          </a:p>
          <a:p>
            <a:r>
              <a:rPr lang="nb-NO" dirty="0"/>
              <a:t>Sikkerhetsnett</a:t>
            </a:r>
          </a:p>
          <a:p>
            <a:r>
              <a:rPr lang="nb-NO" dirty="0"/>
              <a:t>En indikator på kompleksitet i systemet</a:t>
            </a:r>
          </a:p>
          <a:p>
            <a:r>
              <a:rPr lang="nb-NO" dirty="0"/>
              <a:t>TDD-syklusen:</a:t>
            </a:r>
          </a:p>
          <a:p>
            <a:pPr lvl="1"/>
            <a:r>
              <a:rPr lang="nb-NO" dirty="0"/>
              <a:t>Skriv en test</a:t>
            </a:r>
          </a:p>
          <a:p>
            <a:pPr lvl="1"/>
            <a:r>
              <a:rPr lang="nb-NO" dirty="0"/>
              <a:t>Kjør alle testene.</a:t>
            </a:r>
          </a:p>
          <a:p>
            <a:pPr lvl="1"/>
            <a:r>
              <a:rPr lang="nb-NO" dirty="0"/>
              <a:t>Skriv den enklest mulige kode som får testen til å passere.</a:t>
            </a:r>
          </a:p>
          <a:p>
            <a:pPr lvl="1"/>
            <a:r>
              <a:rPr lang="nb-NO" dirty="0"/>
              <a:t>Kjør alle testene igjen.</a:t>
            </a:r>
          </a:p>
          <a:p>
            <a:pPr lvl="1"/>
            <a:r>
              <a:rPr lang="nb-NO" dirty="0" err="1"/>
              <a:t>Refaktorer</a:t>
            </a:r>
            <a:r>
              <a:rPr lang="nb-NO" dirty="0"/>
              <a:t>.</a:t>
            </a:r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04D1D3C-01BA-46E1-97F2-CD96352B807A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B0B31519-F330-455D-82E2-E1328753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TDD – hva er det?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317FD65-97D7-4F64-BACE-460B7C22B9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D19613B-E6BE-4E56-9CF3-20AE819F9B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nb-NO" smtClean="0"/>
              <a:pPr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398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88661776-AC16-4D49-B757-59B9ED55A5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dirty="0" err="1">
                <a:solidFill>
                  <a:srgbClr val="003349"/>
                </a:solidFill>
              </a:rPr>
              <a:t>Mocking</a:t>
            </a:r>
            <a:r>
              <a:rPr lang="nb-NO" dirty="0">
                <a:solidFill>
                  <a:srgbClr val="003349"/>
                </a:solidFill>
              </a:rPr>
              <a:t>, stubbing, </a:t>
            </a:r>
            <a:r>
              <a:rPr lang="nb-NO" dirty="0" err="1">
                <a:solidFill>
                  <a:srgbClr val="003349"/>
                </a:solidFill>
              </a:rPr>
              <a:t>faking</a:t>
            </a:r>
            <a:r>
              <a:rPr lang="nb-NO" dirty="0">
                <a:solidFill>
                  <a:srgbClr val="003349"/>
                </a:solidFill>
              </a:rPr>
              <a:t>.</a:t>
            </a:r>
          </a:p>
          <a:p>
            <a:r>
              <a:rPr lang="nb-NO" dirty="0">
                <a:solidFill>
                  <a:srgbClr val="003349"/>
                </a:solidFill>
              </a:rPr>
              <a:t>Enhetstest</a:t>
            </a:r>
          </a:p>
          <a:p>
            <a:r>
              <a:rPr lang="nb-NO" dirty="0">
                <a:solidFill>
                  <a:srgbClr val="003349"/>
                </a:solidFill>
              </a:rPr>
              <a:t>Integrasjonstest</a:t>
            </a:r>
          </a:p>
          <a:p>
            <a:r>
              <a:rPr lang="nb-NO" dirty="0">
                <a:solidFill>
                  <a:srgbClr val="003349"/>
                </a:solidFill>
              </a:rPr>
              <a:t>Integrert test</a:t>
            </a:r>
          </a:p>
          <a:p>
            <a:r>
              <a:rPr lang="nb-NO" dirty="0">
                <a:solidFill>
                  <a:srgbClr val="003349"/>
                </a:solidFill>
              </a:rPr>
              <a:t>Regresjonstester</a:t>
            </a:r>
          </a:p>
        </p:txBody>
      </p:sp>
      <p:sp>
        <p:nvSpPr>
          <p:cNvPr id="9" name="Undertittel 8">
            <a:extLst>
              <a:ext uri="{FF2B5EF4-FFF2-40B4-BE49-F238E27FC236}">
                <a16:creationId xmlns:a16="http://schemas.microsoft.com/office/drawing/2014/main" id="{6EF208E5-DC3F-0961-49BB-71004F7BECFE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7564E1DF-F2ED-4FEF-ACA7-F1CD163B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Noen begreper…</a:t>
            </a:r>
          </a:p>
        </p:txBody>
      </p:sp>
      <p:pic>
        <p:nvPicPr>
          <p:cNvPr id="17" name="Plassholder for bilde 16">
            <a:extLst>
              <a:ext uri="{FF2B5EF4-FFF2-40B4-BE49-F238E27FC236}">
                <a16:creationId xmlns:a16="http://schemas.microsoft.com/office/drawing/2014/main" id="{95B2FF09-DAE8-27CB-D9FB-9C971476DB9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prstGeom prst="rect">
            <a:avLst/>
          </a:prstGeom>
        </p:spPr>
      </p:pic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21F298F-AD73-4F85-BCDA-C69A2A50109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nb-NO" dirty="0"/>
              <a:t>APP Unit testing</a:t>
            </a:r>
            <a:endParaRPr lang="nb-NO" dirty="0">
              <a:solidFill>
                <a:srgbClr val="003349"/>
              </a:solidFill>
            </a:endParaRP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E09A854-935F-472A-954F-7732625848B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9578386-84DA-45F9-ABB1-FE09AA2697D8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2AC47E89-852C-BC84-1917-2D9C5EE2A9C3}"/>
              </a:ext>
            </a:extLst>
          </p:cNvPr>
          <p:cNvSpPr txBox="1"/>
          <p:nvPr/>
        </p:nvSpPr>
        <p:spPr>
          <a:xfrm>
            <a:off x="7982107" y="6523897"/>
            <a:ext cx="17815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/>
              <a:t>https://www.rawpixel.com</a:t>
            </a:r>
          </a:p>
        </p:txBody>
      </p:sp>
    </p:spTree>
    <p:extLst>
      <p:ext uri="{BB962C8B-B14F-4D97-AF65-F5344CB8AC3E}">
        <p14:creationId xmlns:p14="http://schemas.microsoft.com/office/powerpoint/2010/main" val="98585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A4EC8F58-0071-4371-8C5B-B5B76E784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/>
              <a:t>Bruk testene som en måte å beskrive intensjonen med koden; tanken bak.</a:t>
            </a:r>
          </a:p>
          <a:p>
            <a:r>
              <a:rPr lang="nb-NO" dirty="0"/>
              <a:t>Bruk beskrivende testnavn</a:t>
            </a:r>
          </a:p>
          <a:p>
            <a:r>
              <a:rPr lang="nb-NO" dirty="0"/>
              <a:t>Bruk «parallell struktur». Det gjør det lettere å finne fram.</a:t>
            </a:r>
          </a:p>
          <a:p>
            <a:r>
              <a:rPr lang="nb-NO" dirty="0"/>
              <a:t>Do </a:t>
            </a:r>
            <a:r>
              <a:rPr lang="nb-NO" dirty="0" err="1"/>
              <a:t>repeat</a:t>
            </a:r>
            <a:r>
              <a:rPr lang="nb-NO" dirty="0"/>
              <a:t> </a:t>
            </a:r>
            <a:r>
              <a:rPr lang="nb-NO" dirty="0" err="1"/>
              <a:t>yourself</a:t>
            </a:r>
            <a:r>
              <a:rPr lang="nb-NO" dirty="0"/>
              <a:t>! Det kan være viktig for lesbarhet.</a:t>
            </a:r>
          </a:p>
          <a:p>
            <a:r>
              <a:rPr lang="nb-NO" dirty="0"/>
              <a:t>Bruk åpenbart tilfeldige verdier i test data, så lenge verdien ikke har noen effekt.</a:t>
            </a:r>
          </a:p>
          <a:p>
            <a:pPr lvl="1"/>
            <a:r>
              <a:rPr lang="nb-NO" dirty="0" err="1"/>
              <a:t>String</a:t>
            </a:r>
            <a:r>
              <a:rPr lang="nb-NO" dirty="0"/>
              <a:t>: «abcd1234»</a:t>
            </a:r>
          </a:p>
          <a:p>
            <a:pPr lvl="1"/>
            <a:r>
              <a:rPr lang="nb-NO" dirty="0"/>
              <a:t>Int: 12345</a:t>
            </a:r>
          </a:p>
          <a:p>
            <a:pPr lvl="1"/>
            <a:r>
              <a:rPr lang="nb-NO" dirty="0"/>
              <a:t>Eller bruk en tredjepartspakke!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04D1D3C-01BA-46E1-97F2-CD96352B807A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nb-NO" dirty="0"/>
              <a:t>Hvorfor </a:t>
            </a:r>
            <a:r>
              <a:rPr lang="nb-NO" dirty="0" err="1"/>
              <a:t>tdd</a:t>
            </a:r>
            <a:endParaRPr lang="nb-NO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B0B31519-F330-455D-82E2-E1328753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Tester er dokumentasjon!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317FD65-97D7-4F64-BACE-460B7C22B9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b-NO" dirty="0"/>
              <a:t>APP Unit testing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D19613B-E6BE-4E56-9CF3-20AE819F9B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nb-NO" smtClean="0"/>
              <a:pPr/>
              <a:t>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813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7BFCD010-01D7-C899-1B3C-24ECF1377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Det finnes mange!</a:t>
            </a:r>
          </a:p>
          <a:p>
            <a:r>
              <a:rPr lang="nb-NO" dirty="0">
                <a:solidFill>
                  <a:srgbClr val="003349"/>
                </a:solidFill>
              </a:rPr>
              <a:t>2 som jeg bruker</a:t>
            </a:r>
          </a:p>
          <a:p>
            <a:pPr lvl="1"/>
            <a:r>
              <a:rPr lang="nb-NO" dirty="0" err="1">
                <a:solidFill>
                  <a:srgbClr val="003349"/>
                </a:solidFill>
              </a:rPr>
              <a:t>RandomTestValues</a:t>
            </a:r>
            <a:r>
              <a:rPr lang="nb-NO" dirty="0">
                <a:solidFill>
                  <a:srgbClr val="003349"/>
                </a:solidFill>
              </a:rPr>
              <a:t> </a:t>
            </a:r>
            <a:r>
              <a:rPr lang="nb-NO" dirty="0">
                <a:solidFill>
                  <a:srgbClr val="00334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https://github.com/RasicN/random-test-values</a:t>
            </a:r>
            <a:endParaRPr lang="nb-NO" dirty="0">
              <a:solidFill>
                <a:srgbClr val="003349"/>
              </a:solidFill>
            </a:endParaRPr>
          </a:p>
          <a:p>
            <a:pPr marL="361950" lvl="2" indent="0">
              <a:buNone/>
            </a:pPr>
            <a:r>
              <a:rPr lang="nb-NO" dirty="0">
                <a:solidFill>
                  <a:srgbClr val="003349"/>
                </a:solidFill>
              </a:rPr>
              <a:t>Enkel å bruke</a:t>
            </a:r>
          </a:p>
          <a:p>
            <a:pPr lvl="1"/>
            <a:r>
              <a:rPr lang="nb-NO" dirty="0" err="1">
                <a:solidFill>
                  <a:srgbClr val="003349"/>
                </a:solidFill>
              </a:rPr>
              <a:t>AutoFixture</a:t>
            </a:r>
            <a:r>
              <a:rPr lang="nb-NO" dirty="0">
                <a:solidFill>
                  <a:srgbClr val="003349"/>
                </a:solidFill>
              </a:rPr>
              <a:t> </a:t>
            </a:r>
            <a:r>
              <a:rPr lang="nb-NO" dirty="0">
                <a:solidFill>
                  <a:srgbClr val="00334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https://github.com/AutoFixture/AutoFixture</a:t>
            </a:r>
            <a:endParaRPr lang="nb-NO" dirty="0">
              <a:solidFill>
                <a:srgbClr val="003349"/>
              </a:solidFill>
            </a:endParaRPr>
          </a:p>
          <a:p>
            <a:pPr marL="361950" lvl="2" indent="0">
              <a:buNone/>
            </a:pPr>
            <a:r>
              <a:rPr lang="nb-NO" dirty="0">
                <a:solidFill>
                  <a:srgbClr val="003349"/>
                </a:solidFill>
              </a:rPr>
              <a:t>Høyere terskel for bruk, men kraftigere enn </a:t>
            </a:r>
            <a:r>
              <a:rPr lang="nb-NO" dirty="0" err="1">
                <a:solidFill>
                  <a:srgbClr val="003349"/>
                </a:solidFill>
              </a:rPr>
              <a:t>RandomTestValues</a:t>
            </a:r>
            <a:r>
              <a:rPr lang="nb-NO" dirty="0">
                <a:solidFill>
                  <a:srgbClr val="003349"/>
                </a:solidFill>
              </a:rPr>
              <a:t>.</a:t>
            </a:r>
            <a:br>
              <a:rPr lang="nb-NO" dirty="0"/>
            </a:br>
            <a:endParaRPr lang="nb-NO" dirty="0"/>
          </a:p>
          <a:p>
            <a:pPr lvl="1"/>
            <a:endParaRPr lang="nb-NO" dirty="0"/>
          </a:p>
        </p:txBody>
      </p:sp>
      <p:sp>
        <p:nvSpPr>
          <p:cNvPr id="13" name="Undertittel 12">
            <a:extLst>
              <a:ext uri="{FF2B5EF4-FFF2-40B4-BE49-F238E27FC236}">
                <a16:creationId xmlns:a16="http://schemas.microsoft.com/office/drawing/2014/main" id="{5C768361-6652-6300-B9A2-86C9595B9D0E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1FC0A808-5585-0912-8D72-F7F5E688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Testdatageneratorer</a:t>
            </a:r>
          </a:p>
        </p:txBody>
      </p:sp>
      <p:pic>
        <p:nvPicPr>
          <p:cNvPr id="12" name="Plassholder for bilde 11" descr="Et bilde som inneholder anordning, utendørs, vindmølle, himmel&#10;&#10;Automatisk generert beskrivelse">
            <a:extLst>
              <a:ext uri="{FF2B5EF4-FFF2-40B4-BE49-F238E27FC236}">
                <a16:creationId xmlns:a16="http://schemas.microsoft.com/office/drawing/2014/main" id="{2D0F578D-8CE9-E0E5-C3E6-925E85C12B5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b="7778"/>
          <a:stretch/>
        </p:blipFill>
        <p:spPr/>
      </p:pic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0497852-24B0-72D0-CCD6-2482A69D37F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APP Unit testing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0DC8240-9EF2-E84C-A08C-7D10CA82E2F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67A4CB2B-54E9-A440-FFED-BBB3FA06C9B3}"/>
              </a:ext>
            </a:extLst>
          </p:cNvPr>
          <p:cNvSpPr txBox="1"/>
          <p:nvPr/>
        </p:nvSpPr>
        <p:spPr>
          <a:xfrm>
            <a:off x="10560496" y="0"/>
            <a:ext cx="61226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/>
              <a:t>https://www.rawpixel.com</a:t>
            </a:r>
          </a:p>
        </p:txBody>
      </p:sp>
    </p:spTree>
    <p:extLst>
      <p:ext uri="{BB962C8B-B14F-4D97-AF65-F5344CB8AC3E}">
        <p14:creationId xmlns:p14="http://schemas.microsoft.com/office/powerpoint/2010/main" val="176770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49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3B8D9A3C-CCCF-B4DF-7BDB-1FA78DBCDA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3349"/>
                </a:solidFill>
              </a:rPr>
              <a:t>Moq</a:t>
            </a:r>
            <a:r>
              <a:rPr lang="nb-NO" dirty="0">
                <a:solidFill>
                  <a:srgbClr val="003349"/>
                </a:solidFill>
              </a:rPr>
              <a:t>: </a:t>
            </a:r>
            <a:r>
              <a:rPr lang="nb-NO" dirty="0">
                <a:solidFill>
                  <a:srgbClr val="00334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https://github.com/devlooped/moq</a:t>
            </a:r>
            <a:endParaRPr lang="nb-NO" dirty="0">
              <a:solidFill>
                <a:srgbClr val="003349"/>
              </a:solidFill>
            </a:endParaRPr>
          </a:p>
          <a:p>
            <a:r>
              <a:rPr lang="nb-NO" dirty="0" err="1">
                <a:solidFill>
                  <a:srgbClr val="003349"/>
                </a:solidFill>
              </a:rPr>
              <a:t>Nsubstitute</a:t>
            </a:r>
            <a:r>
              <a:rPr lang="nb-NO" dirty="0">
                <a:solidFill>
                  <a:srgbClr val="003349"/>
                </a:solidFill>
              </a:rPr>
              <a:t>: </a:t>
            </a:r>
            <a:r>
              <a:rPr lang="nb-NO" dirty="0">
                <a:solidFill>
                  <a:srgbClr val="00334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https://nsubstitute.github.io/</a:t>
            </a:r>
            <a:endParaRPr lang="nb-NO" dirty="0">
              <a:solidFill>
                <a:srgbClr val="003349"/>
              </a:solidFill>
            </a:endParaRPr>
          </a:p>
          <a:p>
            <a:r>
              <a:rPr lang="nb-NO" dirty="0" err="1">
                <a:solidFill>
                  <a:srgbClr val="003349"/>
                </a:solidFill>
              </a:rPr>
              <a:t>FakeItEasy</a:t>
            </a:r>
            <a:r>
              <a:rPr lang="nb-NO" dirty="0">
                <a:solidFill>
                  <a:srgbClr val="003349"/>
                </a:solidFill>
              </a:rPr>
              <a:t>: </a:t>
            </a:r>
            <a:r>
              <a:rPr lang="nb-NO" dirty="0">
                <a:solidFill>
                  <a:srgbClr val="00334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https://fakeiteasy.github.io/</a:t>
            </a:r>
            <a:endParaRPr lang="nb-NO" dirty="0">
              <a:solidFill>
                <a:srgbClr val="003349"/>
              </a:solidFill>
            </a:endParaRPr>
          </a:p>
          <a:p>
            <a:r>
              <a:rPr lang="nb-NO" dirty="0" err="1">
                <a:solidFill>
                  <a:srgbClr val="003349"/>
                </a:solidFill>
              </a:rPr>
              <a:t>JustMock</a:t>
            </a:r>
            <a:r>
              <a:rPr lang="nb-NO" dirty="0">
                <a:solidFill>
                  <a:srgbClr val="003349"/>
                </a:solidFill>
              </a:rPr>
              <a:t>: </a:t>
            </a:r>
            <a:r>
              <a:rPr lang="nb-NO" dirty="0">
                <a:solidFill>
                  <a:srgbClr val="00334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https://www.telerik.com/products/mocking.aspx</a:t>
            </a:r>
            <a:endParaRPr lang="nb-NO" dirty="0">
              <a:solidFill>
                <a:srgbClr val="003349"/>
              </a:solidFill>
            </a:endParaRPr>
          </a:p>
          <a:p>
            <a:r>
              <a:rPr lang="nb-NO" dirty="0" err="1">
                <a:solidFill>
                  <a:srgbClr val="003349"/>
                </a:solidFill>
              </a:rPr>
              <a:t>RhinoMocks</a:t>
            </a:r>
            <a:r>
              <a:rPr lang="nb-NO" dirty="0">
                <a:solidFill>
                  <a:srgbClr val="003349"/>
                </a:solidFill>
              </a:rPr>
              <a:t>: </a:t>
            </a:r>
            <a:r>
              <a:rPr lang="nb-NO" dirty="0">
                <a:solidFill>
                  <a:srgbClr val="00334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https://www.nuget.org/packages/RhinoMocks/</a:t>
            </a:r>
            <a:endParaRPr lang="nb-NO" dirty="0">
              <a:solidFill>
                <a:srgbClr val="003349"/>
              </a:solidFill>
            </a:endParaRPr>
          </a:p>
          <a:p>
            <a:endParaRPr lang="nb-NO" dirty="0">
              <a:solidFill>
                <a:srgbClr val="003349"/>
              </a:solidFill>
            </a:endParaRPr>
          </a:p>
          <a:p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64FAFCF-992B-5F0B-5E68-9EA6A0548B3A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B89E3EDE-4DC5-A8D6-B0CB-16C3DEDF1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3349"/>
                </a:solidFill>
              </a:rPr>
              <a:t>Mocking</a:t>
            </a:r>
            <a:r>
              <a:rPr lang="nb-NO" dirty="0">
                <a:solidFill>
                  <a:srgbClr val="003349"/>
                </a:solidFill>
              </a:rPr>
              <a:t>-rammeverk</a:t>
            </a:r>
          </a:p>
        </p:txBody>
      </p:sp>
      <p:pic>
        <p:nvPicPr>
          <p:cNvPr id="9" name="Plassholder for bilde 8" descr="Et bilde som inneholder person, klær, Menneskeansikt, skulder">
            <a:extLst>
              <a:ext uri="{FF2B5EF4-FFF2-40B4-BE49-F238E27FC236}">
                <a16:creationId xmlns:a16="http://schemas.microsoft.com/office/drawing/2014/main" id="{1C79260B-CF8F-42F9-D52A-94BDB48A9F1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509"/>
          <a:stretch>
            <a:fillRect/>
          </a:stretch>
        </p:blipFill>
        <p:spPr/>
      </p:pic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AFB66732-241D-7B7A-4809-132C78DB611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nb-NO" dirty="0">
                <a:solidFill>
                  <a:srgbClr val="003349"/>
                </a:solidFill>
              </a:rPr>
              <a:t>APP Unit testing</a:t>
            </a:r>
            <a:endParaRPr lang="sv-SE" dirty="0">
              <a:solidFill>
                <a:srgbClr val="003349"/>
              </a:solidFill>
            </a:endParaRP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ADDB2CD-46C5-16B4-33CC-CA5043F07D4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FD2F6FB-1F18-D4B4-E6CC-DA625B088DF5}"/>
              </a:ext>
            </a:extLst>
          </p:cNvPr>
          <p:cNvSpPr txBox="1"/>
          <p:nvPr/>
        </p:nvSpPr>
        <p:spPr>
          <a:xfrm>
            <a:off x="8616280" y="-19026"/>
            <a:ext cx="3575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dirty="0"/>
              <a:t>https://depositphotos.com/no/photos/cities.html</a:t>
            </a:r>
          </a:p>
        </p:txBody>
      </p:sp>
    </p:spTree>
    <p:extLst>
      <p:ext uri="{BB962C8B-B14F-4D97-AF65-F5344CB8AC3E}">
        <p14:creationId xmlns:p14="http://schemas.microsoft.com/office/powerpoint/2010/main" val="3964557590"/>
      </p:ext>
    </p:extLst>
  </p:cSld>
  <p:clrMapOvr>
    <a:masterClrMapping/>
  </p:clrMapOvr>
</p:sld>
</file>

<file path=ppt/theme/theme1.xml><?xml version="1.0" encoding="utf-8"?>
<a:theme xmlns:a="http://schemas.openxmlformats.org/drawingml/2006/main" name="Omegapoint">
  <a:themeElements>
    <a:clrScheme name="Omegapoint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marL="0" indent="0" algn="l">
          <a:spcBef>
            <a:spcPts val="600"/>
          </a:spcBef>
          <a:buFont typeface="Arial" panose="020B0604020202020204" pitchFamily="34" charset="0"/>
          <a:buNone/>
          <a:defRPr sz="180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E6D7712-6283-438B-87C2-B78866DC638D}" vid="{CCD0B8DD-5F4E-4EF6-92A3-B7F432DDC50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ffe39aa-d507-463c-bcbf-aa8534762466" xsi:nil="true"/>
    <lcf76f155ced4ddcb4097134ff3c332f xmlns="3271377c-1ead-4ce7-988f-a57cc4b626d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801E138CB8349A8EFB781B70A66CF" ma:contentTypeVersion="14" ma:contentTypeDescription="Create a new document." ma:contentTypeScope="" ma:versionID="c93afcc059a797d24affe2670f083bce">
  <xsd:schema xmlns:xsd="http://www.w3.org/2001/XMLSchema" xmlns:xs="http://www.w3.org/2001/XMLSchema" xmlns:p="http://schemas.microsoft.com/office/2006/metadata/properties" xmlns:ns2="3271377c-1ead-4ce7-988f-a57cc4b626d4" xmlns:ns3="bffe39aa-d507-463c-bcbf-aa8534762466" targetNamespace="http://schemas.microsoft.com/office/2006/metadata/properties" ma:root="true" ma:fieldsID="d4a8fac2847666cc42731b1adc3d96b8" ns2:_="" ns3:_="">
    <xsd:import namespace="3271377c-1ead-4ce7-988f-a57cc4b626d4"/>
    <xsd:import namespace="bffe39aa-d507-463c-bcbf-aa85347624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71377c-1ead-4ce7-988f-a57cc4b626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53cbe0c-7f92-4caa-8d7a-6a36bccc9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e39aa-d507-463c-bcbf-aa853476246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cb0f71d-688b-49ac-90de-a646406f91bd}" ma:internalName="TaxCatchAll" ma:showField="CatchAllData" ma:web="bffe39aa-d507-463c-bcbf-aa85347624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56C71D-643B-4E04-9A6A-F76847701330}">
  <ds:schemaRefs>
    <ds:schemaRef ds:uri="http://schemas.microsoft.com/office/2006/metadata/properties"/>
    <ds:schemaRef ds:uri="http://schemas.microsoft.com/office/infopath/2007/PartnerControls"/>
    <ds:schemaRef ds:uri="bffe39aa-d507-463c-bcbf-aa8534762466"/>
    <ds:schemaRef ds:uri="3271377c-1ead-4ce7-988f-a57cc4b626d4"/>
  </ds:schemaRefs>
</ds:datastoreItem>
</file>

<file path=customXml/itemProps2.xml><?xml version="1.0" encoding="utf-8"?>
<ds:datastoreItem xmlns:ds="http://schemas.openxmlformats.org/officeDocument/2006/customXml" ds:itemID="{BB732F31-4FDA-44FD-9542-761DD7A1B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71377c-1ead-4ce7-988f-a57cc4b626d4"/>
    <ds:schemaRef ds:uri="bffe39aa-d507-463c-bcbf-aa85347624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89EAE4-F0DF-4056-A4B5-87C04EEE6F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Omegapoint ppt mal</Template>
  <TotalTime>3712</TotalTime>
  <Words>1943</Words>
  <Application>Microsoft Office PowerPoint</Application>
  <PresentationFormat>Widescreen</PresentationFormat>
  <Paragraphs>373</Paragraphs>
  <Slides>30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30</vt:i4>
      </vt:variant>
    </vt:vector>
  </HeadingPairs>
  <TitlesOfParts>
    <vt:vector size="37" baseType="lpstr">
      <vt:lpstr>Arial</vt:lpstr>
      <vt:lpstr>Calibri</vt:lpstr>
      <vt:lpstr>Cascadia Mono</vt:lpstr>
      <vt:lpstr>Consolas</vt:lpstr>
      <vt:lpstr>Roboto</vt:lpstr>
      <vt:lpstr>Roboto Slab</vt:lpstr>
      <vt:lpstr>Omegapoint</vt:lpstr>
      <vt:lpstr>PowerPoint-presentasjon</vt:lpstr>
      <vt:lpstr>APP Unit testing</vt:lpstr>
      <vt:lpstr>Hvem er jeg?</vt:lpstr>
      <vt:lpstr>Agenda</vt:lpstr>
      <vt:lpstr>TDD – hva er det?</vt:lpstr>
      <vt:lpstr>Noen begreper…</vt:lpstr>
      <vt:lpstr>Tester er dokumentasjon!</vt:lpstr>
      <vt:lpstr>Testdatageneratorer</vt:lpstr>
      <vt:lpstr>Mocking-rammeverk</vt:lpstr>
      <vt:lpstr>Tenk deg at en psykotisk morder forsøker å lese testene dine – du ønsker ikke at han oppsøker deg for å stille spørsmål…</vt:lpstr>
      <vt:lpstr>Testanatomi</vt:lpstr>
      <vt:lpstr>Testanatomi</vt:lpstr>
      <vt:lpstr>Mocking</vt:lpstr>
      <vt:lpstr>Nå er det deres tur…</vt:lpstr>
      <vt:lpstr>TDD – hva kan gå galt?</vt:lpstr>
      <vt:lpstr>Triks for lesbarhet</vt:lpstr>
      <vt:lpstr>Private funksjoner</vt:lpstr>
      <vt:lpstr>Private funksjoner – to the max.</vt:lpstr>
      <vt:lpstr>Test én ting av gangen</vt:lpstr>
      <vt:lpstr>Test logikk, ikke implementasjon</vt:lpstr>
      <vt:lpstr>Test logikk, ikke implementasjon – black box edition</vt:lpstr>
      <vt:lpstr>Integrasjonstester</vt:lpstr>
      <vt:lpstr>Testdata for integrasjonstester</vt:lpstr>
      <vt:lpstr>Testdata setup / teardown</vt:lpstr>
      <vt:lpstr>Integrasjonstester.</vt:lpstr>
      <vt:lpstr>Regresjonstester</vt:lpstr>
      <vt:lpstr>Regresjonstester.</vt:lpstr>
      <vt:lpstr>Tester i deployment pipelines</vt:lpstr>
      <vt:lpstr>Spørsmål?</vt:lpstr>
      <vt:lpstr>Takk for meg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Andreas Rodtwitt</dc:creator>
  <cp:lastModifiedBy>Andreas Rodtwitt</cp:lastModifiedBy>
  <cp:revision>1</cp:revision>
  <dcterms:created xsi:type="dcterms:W3CDTF">2023-11-07T08:03:07Z</dcterms:created>
  <dcterms:modified xsi:type="dcterms:W3CDTF">2023-11-13T08:05:00Z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0x010100D67801E138CB8349A8EFB781B70A66CF</vt:lpwstr>
  </property>
</Properties>
</file>